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w" charset="1" panose="00000500000000000000"/>
      <p:regular r:id="rId10"/>
    </p:embeddedFont>
    <p:embeddedFont>
      <p:font typeface="Now Bold" charset="1" panose="00000800000000000000"/>
      <p:regular r:id="rId11"/>
    </p:embeddedFont>
    <p:embeddedFont>
      <p:font typeface="Now Thin" charset="1" panose="00000300000000000000"/>
      <p:regular r:id="rId12"/>
    </p:embeddedFont>
    <p:embeddedFont>
      <p:font typeface="Now Light" charset="1" panose="00000400000000000000"/>
      <p:regular r:id="rId13"/>
    </p:embeddedFont>
    <p:embeddedFont>
      <p:font typeface="Now Medium" charset="1" panose="00000600000000000000"/>
      <p:regular r:id="rId14"/>
    </p:embeddedFont>
    <p:embeddedFont>
      <p:font typeface="Now Heavy" charset="1" panose="00000A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1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75316">
            <a:off x="497881" y="6850261"/>
            <a:ext cx="4365458" cy="3039946"/>
          </a:xfrm>
          <a:custGeom>
            <a:avLst/>
            <a:gdLst/>
            <a:ahLst/>
            <a:cxnLst/>
            <a:rect r="r" b="b" t="t" l="l"/>
            <a:pathLst>
              <a:path h="3039946" w="4365458">
                <a:moveTo>
                  <a:pt x="0" y="0"/>
                </a:moveTo>
                <a:lnTo>
                  <a:pt x="4365458" y="0"/>
                </a:lnTo>
                <a:lnTo>
                  <a:pt x="4365458" y="3039946"/>
                </a:lnTo>
                <a:lnTo>
                  <a:pt x="0" y="3039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694387">
            <a:off x="12536557" y="1117255"/>
            <a:ext cx="5418941" cy="2768586"/>
          </a:xfrm>
          <a:custGeom>
            <a:avLst/>
            <a:gdLst/>
            <a:ahLst/>
            <a:cxnLst/>
            <a:rect r="r" b="b" t="t" l="l"/>
            <a:pathLst>
              <a:path h="2768586" w="5418941">
                <a:moveTo>
                  <a:pt x="0" y="0"/>
                </a:moveTo>
                <a:lnTo>
                  <a:pt x="5418942" y="0"/>
                </a:lnTo>
                <a:lnTo>
                  <a:pt x="5418942" y="2768586"/>
                </a:lnTo>
                <a:lnTo>
                  <a:pt x="0" y="2768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089992" y="2319582"/>
            <a:ext cx="10111230" cy="3551589"/>
            <a:chOff x="0" y="0"/>
            <a:chExt cx="13481639" cy="4735451"/>
          </a:xfrm>
        </p:grpSpPr>
        <p:grpSp>
          <p:nvGrpSpPr>
            <p:cNvPr name="Group 5" id="5"/>
            <p:cNvGrpSpPr/>
            <p:nvPr/>
          </p:nvGrpSpPr>
          <p:grpSpPr>
            <a:xfrm rot="-351616">
              <a:off x="139339" y="665131"/>
              <a:ext cx="13202961" cy="3405189"/>
              <a:chOff x="0" y="0"/>
              <a:chExt cx="33757530" cy="870643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72390" y="72390"/>
                <a:ext cx="33612751" cy="8561659"/>
              </a:xfrm>
              <a:custGeom>
                <a:avLst/>
                <a:gdLst/>
                <a:ahLst/>
                <a:cxnLst/>
                <a:rect r="r" b="b" t="t" l="l"/>
                <a:pathLst>
                  <a:path h="8561659" w="33612751">
                    <a:moveTo>
                      <a:pt x="0" y="0"/>
                    </a:moveTo>
                    <a:lnTo>
                      <a:pt x="33612751" y="0"/>
                    </a:lnTo>
                    <a:lnTo>
                      <a:pt x="33612751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3757530" cy="8706439"/>
              </a:xfrm>
              <a:custGeom>
                <a:avLst/>
                <a:gdLst/>
                <a:ahLst/>
                <a:cxnLst/>
                <a:rect r="r" b="b" t="t" l="l"/>
                <a:pathLst>
                  <a:path h="8706439" w="33757530">
                    <a:moveTo>
                      <a:pt x="33612751" y="8561659"/>
                    </a:moveTo>
                    <a:lnTo>
                      <a:pt x="33757530" y="8561659"/>
                    </a:lnTo>
                    <a:lnTo>
                      <a:pt x="33757530" y="8706439"/>
                    </a:lnTo>
                    <a:lnTo>
                      <a:pt x="33612751" y="8706439"/>
                    </a:lnTo>
                    <a:lnTo>
                      <a:pt x="33612751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59"/>
                    </a:lnTo>
                    <a:lnTo>
                      <a:pt x="0" y="8561659"/>
                    </a:lnTo>
                    <a:lnTo>
                      <a:pt x="0" y="144780"/>
                    </a:lnTo>
                    <a:close/>
                    <a:moveTo>
                      <a:pt x="0" y="8561659"/>
                    </a:moveTo>
                    <a:lnTo>
                      <a:pt x="144780" y="8561659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33612751" y="144780"/>
                    </a:moveTo>
                    <a:lnTo>
                      <a:pt x="33757530" y="144780"/>
                    </a:lnTo>
                    <a:lnTo>
                      <a:pt x="33757530" y="8561659"/>
                    </a:lnTo>
                    <a:lnTo>
                      <a:pt x="33612751" y="8561659"/>
                    </a:lnTo>
                    <a:lnTo>
                      <a:pt x="33612751" y="144780"/>
                    </a:lnTo>
                    <a:close/>
                    <a:moveTo>
                      <a:pt x="144780" y="8561659"/>
                    </a:moveTo>
                    <a:lnTo>
                      <a:pt x="33612751" y="8561659"/>
                    </a:lnTo>
                    <a:lnTo>
                      <a:pt x="33612751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33612751" y="0"/>
                    </a:moveTo>
                    <a:lnTo>
                      <a:pt x="33757530" y="0"/>
                    </a:lnTo>
                    <a:lnTo>
                      <a:pt x="33757530" y="144780"/>
                    </a:lnTo>
                    <a:lnTo>
                      <a:pt x="33612751" y="144780"/>
                    </a:lnTo>
                    <a:lnTo>
                      <a:pt x="336127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612751" y="0"/>
                    </a:lnTo>
                    <a:lnTo>
                      <a:pt x="336127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-351616">
              <a:off x="520455" y="1787771"/>
              <a:ext cx="12441312" cy="20751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9"/>
                </a:lnSpc>
              </a:pPr>
              <a:r>
                <a:rPr lang="en-US" sz="11298" spc="451">
                  <a:solidFill>
                    <a:srgbClr val="000000"/>
                  </a:solidFill>
                  <a:latin typeface="Now Heavy"/>
                </a:rPr>
                <a:t>THE POWER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718758">
            <a:off x="8016325" y="5617258"/>
            <a:ext cx="6594563" cy="2989212"/>
            <a:chOff x="0" y="0"/>
            <a:chExt cx="8792750" cy="3985617"/>
          </a:xfrm>
        </p:grpSpPr>
        <p:grpSp>
          <p:nvGrpSpPr>
            <p:cNvPr name="Group 10" id="10"/>
            <p:cNvGrpSpPr/>
            <p:nvPr/>
          </p:nvGrpSpPr>
          <p:grpSpPr>
            <a:xfrm rot="-351616">
              <a:off x="137653" y="426642"/>
              <a:ext cx="8517444" cy="3132332"/>
              <a:chOff x="0" y="0"/>
              <a:chExt cx="23674564" cy="870643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72390" y="72390"/>
                <a:ext cx="23529785" cy="8561659"/>
              </a:xfrm>
              <a:custGeom>
                <a:avLst/>
                <a:gdLst/>
                <a:ahLst/>
                <a:cxnLst/>
                <a:rect r="r" b="b" t="t" l="l"/>
                <a:pathLst>
                  <a:path h="8561659" w="23529785">
                    <a:moveTo>
                      <a:pt x="0" y="0"/>
                    </a:moveTo>
                    <a:lnTo>
                      <a:pt x="23529785" y="0"/>
                    </a:lnTo>
                    <a:lnTo>
                      <a:pt x="23529785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674564" cy="8706439"/>
              </a:xfrm>
              <a:custGeom>
                <a:avLst/>
                <a:gdLst/>
                <a:ahLst/>
                <a:cxnLst/>
                <a:rect r="r" b="b" t="t" l="l"/>
                <a:pathLst>
                  <a:path h="8706439" w="23674564">
                    <a:moveTo>
                      <a:pt x="23529784" y="8561659"/>
                    </a:moveTo>
                    <a:lnTo>
                      <a:pt x="23674564" y="8561659"/>
                    </a:lnTo>
                    <a:lnTo>
                      <a:pt x="23674564" y="8706439"/>
                    </a:lnTo>
                    <a:lnTo>
                      <a:pt x="23529784" y="8706439"/>
                    </a:lnTo>
                    <a:lnTo>
                      <a:pt x="23529784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59"/>
                    </a:lnTo>
                    <a:lnTo>
                      <a:pt x="0" y="8561659"/>
                    </a:lnTo>
                    <a:lnTo>
                      <a:pt x="0" y="144780"/>
                    </a:lnTo>
                    <a:close/>
                    <a:moveTo>
                      <a:pt x="0" y="8561659"/>
                    </a:moveTo>
                    <a:lnTo>
                      <a:pt x="144780" y="8561659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23529784" y="144780"/>
                    </a:moveTo>
                    <a:lnTo>
                      <a:pt x="23674564" y="144780"/>
                    </a:lnTo>
                    <a:lnTo>
                      <a:pt x="23674564" y="8561659"/>
                    </a:lnTo>
                    <a:lnTo>
                      <a:pt x="23529784" y="8561659"/>
                    </a:lnTo>
                    <a:lnTo>
                      <a:pt x="23529784" y="144780"/>
                    </a:lnTo>
                    <a:close/>
                    <a:moveTo>
                      <a:pt x="144780" y="8561659"/>
                    </a:moveTo>
                    <a:lnTo>
                      <a:pt x="23529784" y="8561659"/>
                    </a:lnTo>
                    <a:lnTo>
                      <a:pt x="23529784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23529784" y="0"/>
                    </a:moveTo>
                    <a:lnTo>
                      <a:pt x="23674564" y="0"/>
                    </a:lnTo>
                    <a:lnTo>
                      <a:pt x="23674564" y="144780"/>
                    </a:lnTo>
                    <a:lnTo>
                      <a:pt x="23529784" y="144780"/>
                    </a:lnTo>
                    <a:lnTo>
                      <a:pt x="235297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3529784" y="0"/>
                    </a:lnTo>
                    <a:lnTo>
                      <a:pt x="2352978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-351616">
              <a:off x="447108" y="647556"/>
              <a:ext cx="7972057" cy="2714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96"/>
                </a:lnSpc>
              </a:pPr>
              <a:r>
                <a:rPr lang="en-US" sz="7625" spc="305">
                  <a:solidFill>
                    <a:srgbClr val="000000"/>
                  </a:solidFill>
                  <a:latin typeface="Now Heavy"/>
                </a:rPr>
                <a:t>INFORMED VOTING</a:t>
              </a:r>
            </a:p>
            <a:p>
              <a:pPr algn="ctr">
                <a:lnSpc>
                  <a:spcPts val="115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461850">
            <a:off x="13944087" y="5130667"/>
            <a:ext cx="3258757" cy="3240982"/>
          </a:xfrm>
          <a:custGeom>
            <a:avLst/>
            <a:gdLst/>
            <a:ahLst/>
            <a:cxnLst/>
            <a:rect r="r" b="b" t="t" l="l"/>
            <a:pathLst>
              <a:path h="3240982" w="3258757">
                <a:moveTo>
                  <a:pt x="0" y="0"/>
                </a:moveTo>
                <a:lnTo>
                  <a:pt x="3258757" y="0"/>
                </a:lnTo>
                <a:lnTo>
                  <a:pt x="3258757" y="3240982"/>
                </a:lnTo>
                <a:lnTo>
                  <a:pt x="0" y="3240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37341" y="0"/>
            <a:ext cx="4486538" cy="3181363"/>
          </a:xfrm>
          <a:custGeom>
            <a:avLst/>
            <a:gdLst/>
            <a:ahLst/>
            <a:cxnLst/>
            <a:rect r="r" b="b" t="t" l="l"/>
            <a:pathLst>
              <a:path h="3181363" w="4486538">
                <a:moveTo>
                  <a:pt x="0" y="0"/>
                </a:moveTo>
                <a:lnTo>
                  <a:pt x="4486538" y="0"/>
                </a:lnTo>
                <a:lnTo>
                  <a:pt x="4486538" y="3181363"/>
                </a:lnTo>
                <a:lnTo>
                  <a:pt x="0" y="318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384655" y="6166445"/>
            <a:ext cx="4760952" cy="1762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96"/>
              </a:lnSpc>
              <a:spcBef>
                <a:spcPct val="0"/>
              </a:spcBef>
            </a:pPr>
            <a:r>
              <a:rPr lang="en-US" sz="13398" spc="535">
                <a:solidFill>
                  <a:srgbClr val="000000"/>
                </a:solidFill>
                <a:latin typeface="Now Heavy"/>
              </a:rPr>
              <a:t>OF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C4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80984" y="2089945"/>
            <a:ext cx="12126032" cy="6107110"/>
          </a:xfrm>
          <a:custGeom>
            <a:avLst/>
            <a:gdLst/>
            <a:ahLst/>
            <a:cxnLst/>
            <a:rect r="r" b="b" t="t" l="l"/>
            <a:pathLst>
              <a:path h="6107110" w="12126032">
                <a:moveTo>
                  <a:pt x="0" y="0"/>
                </a:moveTo>
                <a:lnTo>
                  <a:pt x="12126032" y="0"/>
                </a:lnTo>
                <a:lnTo>
                  <a:pt x="12126032" y="6107110"/>
                </a:lnTo>
                <a:lnTo>
                  <a:pt x="0" y="6107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367705" y="5023326"/>
            <a:ext cx="7552590" cy="1400175"/>
            <a:chOff x="0" y="0"/>
            <a:chExt cx="10070119" cy="18669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191227"/>
              <a:ext cx="1399457" cy="1399457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257764" y="219468"/>
              <a:ext cx="883930" cy="1222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719"/>
                </a:lnSpc>
                <a:spcBef>
                  <a:spcPct val="0"/>
                </a:spcBef>
              </a:pPr>
              <a:r>
                <a:rPr lang="en-US" sz="5514">
                  <a:solidFill>
                    <a:srgbClr val="FFFFFF"/>
                  </a:solidFill>
                  <a:latin typeface="Now Heavy"/>
                </a:rPr>
                <a:t>2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901093" y="0"/>
              <a:ext cx="8169026" cy="1866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75"/>
                </a:lnSpc>
              </a:pPr>
              <a:r>
                <a:rPr lang="en-US" sz="3063">
                  <a:solidFill>
                    <a:srgbClr val="000000"/>
                  </a:solidFill>
                  <a:latin typeface="Now"/>
                </a:rPr>
                <a:t>Second, informed voting helps to promote good governance.</a:t>
              </a:r>
            </a:p>
            <a:p>
              <a:pPr algn="l" marL="0" indent="0" lvl="0">
                <a:lnSpc>
                  <a:spcPts val="367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367705" y="3782950"/>
            <a:ext cx="1014750" cy="101475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5554610" y="3772007"/>
            <a:ext cx="640940" cy="918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63"/>
              </a:lnSpc>
              <a:spcBef>
                <a:spcPct val="0"/>
              </a:spcBef>
            </a:pPr>
            <a:r>
              <a:rPr lang="en-US" sz="5331">
                <a:solidFill>
                  <a:srgbClr val="FFFFFF"/>
                </a:solidFill>
                <a:latin typeface="Now Heavy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42585" y="3773425"/>
            <a:ext cx="8079002" cy="136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53"/>
              </a:lnSpc>
            </a:pPr>
            <a:r>
              <a:rPr lang="en-US" sz="2961">
                <a:solidFill>
                  <a:srgbClr val="000000"/>
                </a:solidFill>
                <a:latin typeface="Now"/>
              </a:rPr>
              <a:t>informed voting is essential to a functioning democracy.</a:t>
            </a:r>
          </a:p>
          <a:p>
            <a:pPr marL="0" indent="0" lvl="0">
              <a:lnSpc>
                <a:spcPts val="3553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5367705" y="6550543"/>
            <a:ext cx="7552590" cy="1701878"/>
            <a:chOff x="0" y="0"/>
            <a:chExt cx="10070119" cy="2269171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399457" cy="1399457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257764" y="28241"/>
              <a:ext cx="883930" cy="1222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719"/>
                </a:lnSpc>
                <a:spcBef>
                  <a:spcPct val="0"/>
                </a:spcBef>
              </a:pPr>
              <a:r>
                <a:rPr lang="en-US" sz="5514">
                  <a:solidFill>
                    <a:srgbClr val="FFFFFF"/>
                  </a:solidFill>
                  <a:latin typeface="Now Heavy"/>
                </a:rPr>
                <a:t>3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901093" y="402271"/>
              <a:ext cx="8169026" cy="1866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75"/>
                </a:lnSpc>
              </a:pPr>
              <a:r>
                <a:rPr lang="en-US" sz="3063">
                  <a:solidFill>
                    <a:srgbClr val="000000"/>
                  </a:solidFill>
                  <a:latin typeface="Now"/>
                </a:rPr>
                <a:t>informed voting helps to strengthen democracy.</a:t>
              </a:r>
            </a:p>
            <a:p>
              <a:pPr marL="0" indent="0" lvl="0">
                <a:lnSpc>
                  <a:spcPts val="3675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483172">
            <a:off x="12627182" y="6608395"/>
            <a:ext cx="4718485" cy="2633772"/>
          </a:xfrm>
          <a:custGeom>
            <a:avLst/>
            <a:gdLst/>
            <a:ahLst/>
            <a:cxnLst/>
            <a:rect r="r" b="b" t="t" l="l"/>
            <a:pathLst>
              <a:path h="2633772" w="4718485">
                <a:moveTo>
                  <a:pt x="0" y="0"/>
                </a:moveTo>
                <a:lnTo>
                  <a:pt x="4718484" y="0"/>
                </a:lnTo>
                <a:lnTo>
                  <a:pt x="4718484" y="2633772"/>
                </a:lnTo>
                <a:lnTo>
                  <a:pt x="0" y="2633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715682">
            <a:off x="720716" y="4137707"/>
            <a:ext cx="3759955" cy="3131017"/>
          </a:xfrm>
          <a:custGeom>
            <a:avLst/>
            <a:gdLst/>
            <a:ahLst/>
            <a:cxnLst/>
            <a:rect r="r" b="b" t="t" l="l"/>
            <a:pathLst>
              <a:path h="3131017" w="3759955">
                <a:moveTo>
                  <a:pt x="0" y="0"/>
                </a:moveTo>
                <a:lnTo>
                  <a:pt x="3759955" y="0"/>
                </a:lnTo>
                <a:lnTo>
                  <a:pt x="3759955" y="3131018"/>
                </a:lnTo>
                <a:lnTo>
                  <a:pt x="0" y="3131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068017">
            <a:off x="13706063" y="1272621"/>
            <a:ext cx="3437882" cy="2912823"/>
          </a:xfrm>
          <a:custGeom>
            <a:avLst/>
            <a:gdLst/>
            <a:ahLst/>
            <a:cxnLst/>
            <a:rect r="r" b="b" t="t" l="l"/>
            <a:pathLst>
              <a:path h="2912823" w="3437882">
                <a:moveTo>
                  <a:pt x="0" y="0"/>
                </a:moveTo>
                <a:lnTo>
                  <a:pt x="3437882" y="0"/>
                </a:lnTo>
                <a:lnTo>
                  <a:pt x="3437882" y="2912823"/>
                </a:lnTo>
                <a:lnTo>
                  <a:pt x="0" y="29128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651853" y="2376961"/>
            <a:ext cx="9555163" cy="627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26"/>
              </a:lnSpc>
            </a:pPr>
            <a:r>
              <a:rPr lang="en-US" sz="3590">
                <a:solidFill>
                  <a:srgbClr val="000000"/>
                </a:solidFill>
                <a:latin typeface="Now Bold"/>
              </a:rPr>
              <a:t>why is informed voting important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44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0617" y="3182650"/>
            <a:ext cx="7797868" cy="6542538"/>
            <a:chOff x="0" y="0"/>
            <a:chExt cx="30902558" cy="259277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30757778" cy="25782967"/>
            </a:xfrm>
            <a:custGeom>
              <a:avLst/>
              <a:gdLst/>
              <a:ahLst/>
              <a:cxnLst/>
              <a:rect r="r" b="b" t="t" l="l"/>
              <a:pathLst>
                <a:path h="25782967" w="30757778">
                  <a:moveTo>
                    <a:pt x="0" y="0"/>
                  </a:moveTo>
                  <a:lnTo>
                    <a:pt x="30757778" y="0"/>
                  </a:lnTo>
                  <a:lnTo>
                    <a:pt x="30757778" y="25782967"/>
                  </a:lnTo>
                  <a:lnTo>
                    <a:pt x="0" y="25782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902557" cy="25927746"/>
            </a:xfrm>
            <a:custGeom>
              <a:avLst/>
              <a:gdLst/>
              <a:ahLst/>
              <a:cxnLst/>
              <a:rect r="r" b="b" t="t" l="l"/>
              <a:pathLst>
                <a:path h="25927746" w="30902557">
                  <a:moveTo>
                    <a:pt x="30757778" y="25782967"/>
                  </a:moveTo>
                  <a:lnTo>
                    <a:pt x="30902557" y="25782967"/>
                  </a:lnTo>
                  <a:lnTo>
                    <a:pt x="30902557" y="25927746"/>
                  </a:lnTo>
                  <a:lnTo>
                    <a:pt x="30757778" y="25927746"/>
                  </a:lnTo>
                  <a:lnTo>
                    <a:pt x="30757778" y="2578296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82967"/>
                  </a:lnTo>
                  <a:lnTo>
                    <a:pt x="0" y="25782967"/>
                  </a:lnTo>
                  <a:lnTo>
                    <a:pt x="0" y="144780"/>
                  </a:lnTo>
                  <a:close/>
                  <a:moveTo>
                    <a:pt x="0" y="25782967"/>
                  </a:moveTo>
                  <a:lnTo>
                    <a:pt x="144780" y="25782967"/>
                  </a:lnTo>
                  <a:lnTo>
                    <a:pt x="144780" y="25927746"/>
                  </a:lnTo>
                  <a:lnTo>
                    <a:pt x="0" y="25927746"/>
                  </a:lnTo>
                  <a:lnTo>
                    <a:pt x="0" y="25782967"/>
                  </a:lnTo>
                  <a:close/>
                  <a:moveTo>
                    <a:pt x="30757778" y="144780"/>
                  </a:moveTo>
                  <a:lnTo>
                    <a:pt x="30902557" y="144780"/>
                  </a:lnTo>
                  <a:lnTo>
                    <a:pt x="30902557" y="25782967"/>
                  </a:lnTo>
                  <a:lnTo>
                    <a:pt x="30757778" y="25782967"/>
                  </a:lnTo>
                  <a:lnTo>
                    <a:pt x="30757778" y="144780"/>
                  </a:lnTo>
                  <a:close/>
                  <a:moveTo>
                    <a:pt x="144780" y="25782967"/>
                  </a:moveTo>
                  <a:lnTo>
                    <a:pt x="30757778" y="25782967"/>
                  </a:lnTo>
                  <a:lnTo>
                    <a:pt x="30757778" y="25927746"/>
                  </a:lnTo>
                  <a:lnTo>
                    <a:pt x="144780" y="25927746"/>
                  </a:lnTo>
                  <a:lnTo>
                    <a:pt x="144780" y="25782967"/>
                  </a:lnTo>
                  <a:close/>
                  <a:moveTo>
                    <a:pt x="30757778" y="0"/>
                  </a:moveTo>
                  <a:lnTo>
                    <a:pt x="30902557" y="0"/>
                  </a:lnTo>
                  <a:lnTo>
                    <a:pt x="30902557" y="144780"/>
                  </a:lnTo>
                  <a:lnTo>
                    <a:pt x="30757778" y="144780"/>
                  </a:lnTo>
                  <a:lnTo>
                    <a:pt x="307577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0757778" y="0"/>
                  </a:lnTo>
                  <a:lnTo>
                    <a:pt x="307577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519106" y="616935"/>
            <a:ext cx="7740194" cy="9108254"/>
            <a:chOff x="0" y="0"/>
            <a:chExt cx="539623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430" y="11430"/>
              <a:ext cx="5373370" cy="6327140"/>
            </a:xfrm>
            <a:custGeom>
              <a:avLst/>
              <a:gdLst/>
              <a:ahLst/>
              <a:cxnLst/>
              <a:rect r="r" b="b" t="t" l="l"/>
              <a:pathLst>
                <a:path h="6327140" w="5373370">
                  <a:moveTo>
                    <a:pt x="5372100" y="661670"/>
                  </a:moveTo>
                  <a:lnTo>
                    <a:pt x="5372100" y="890270"/>
                  </a:lnTo>
                  <a:moveTo>
                    <a:pt x="5372100" y="890270"/>
                  </a:moveTo>
                  <a:lnTo>
                    <a:pt x="5372100" y="6327140"/>
                  </a:lnTo>
                  <a:lnTo>
                    <a:pt x="5373370" y="6327140"/>
                  </a:lnTo>
                  <a:lnTo>
                    <a:pt x="0" y="6327140"/>
                  </a:lnTo>
                  <a:lnTo>
                    <a:pt x="0" y="0"/>
                  </a:lnTo>
                  <a:lnTo>
                    <a:pt x="5372100" y="0"/>
                  </a:lnTo>
                  <a:lnTo>
                    <a:pt x="5372100" y="661670"/>
                  </a:lnTo>
                </a:path>
              </a:pathLst>
            </a:custGeom>
            <a:blipFill>
              <a:blip r:embed="rId2"/>
              <a:stretch>
                <a:fillRect l="-71958" t="0" r="-35988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430" y="6102350"/>
              <a:ext cx="5373370" cy="236220"/>
            </a:xfrm>
            <a:custGeom>
              <a:avLst/>
              <a:gdLst/>
              <a:ahLst/>
              <a:cxnLst/>
              <a:rect r="r" b="b" t="t" l="l"/>
              <a:pathLst>
                <a:path h="236220" w="5373370">
                  <a:moveTo>
                    <a:pt x="4269740" y="0"/>
                  </a:moveTo>
                  <a:lnTo>
                    <a:pt x="5372100" y="0"/>
                  </a:lnTo>
                  <a:lnTo>
                    <a:pt x="5372100" y="236220"/>
                  </a:lnTo>
                  <a:lnTo>
                    <a:pt x="5373370" y="236220"/>
                  </a:lnTo>
                  <a:lnTo>
                    <a:pt x="0" y="236220"/>
                  </a:lnTo>
                  <a:lnTo>
                    <a:pt x="0" y="0"/>
                  </a:lnTo>
                  <a:lnTo>
                    <a:pt x="4206240" y="0"/>
                  </a:lnTo>
                  <a:moveTo>
                    <a:pt x="4206240" y="0"/>
                  </a:moveTo>
                  <a:lnTo>
                    <a:pt x="426847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1430" y="11430"/>
              <a:ext cx="5373370" cy="6327140"/>
            </a:xfrm>
            <a:custGeom>
              <a:avLst/>
              <a:gdLst/>
              <a:ahLst/>
              <a:cxnLst/>
              <a:rect r="r" b="b" t="t" l="l"/>
              <a:pathLst>
                <a:path h="6327140" w="5373370">
                  <a:moveTo>
                    <a:pt x="1908810" y="6327140"/>
                  </a:moveTo>
                  <a:lnTo>
                    <a:pt x="346710" y="6327140"/>
                  </a:lnTo>
                  <a:lnTo>
                    <a:pt x="346710" y="6090920"/>
                  </a:lnTo>
                  <a:lnTo>
                    <a:pt x="1908810" y="6090920"/>
                  </a:lnTo>
                  <a:lnTo>
                    <a:pt x="1908810" y="6327140"/>
                  </a:lnTo>
                  <a:close/>
                  <a:moveTo>
                    <a:pt x="5373370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5372100" y="459740"/>
                  </a:lnTo>
                  <a:lnTo>
                    <a:pt x="5372100" y="0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98120" y="160020"/>
              <a:ext cx="650240" cy="162560"/>
            </a:xfrm>
            <a:custGeom>
              <a:avLst/>
              <a:gdLst/>
              <a:ahLst/>
              <a:cxnLst/>
              <a:rect r="r" b="b" t="t" l="l"/>
              <a:pathLst>
                <a:path h="162560" w="65024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6830"/>
                    <a:pt x="162560" y="81280"/>
                  </a:cubicBezTo>
                  <a:close/>
                  <a:moveTo>
                    <a:pt x="650240" y="81280"/>
                  </a:moveTo>
                  <a:cubicBezTo>
                    <a:pt x="650240" y="125730"/>
                    <a:pt x="613410" y="162560"/>
                    <a:pt x="568960" y="162560"/>
                  </a:cubicBezTo>
                  <a:cubicBezTo>
                    <a:pt x="524510" y="162560"/>
                    <a:pt x="487680" y="125730"/>
                    <a:pt x="487680" y="81280"/>
                  </a:cubicBezTo>
                  <a:cubicBezTo>
                    <a:pt x="487680" y="36830"/>
                    <a:pt x="524510" y="0"/>
                    <a:pt x="568960" y="0"/>
                  </a:cubicBezTo>
                  <a:cubicBezTo>
                    <a:pt x="614680" y="0"/>
                    <a:pt x="650240" y="36830"/>
                    <a:pt x="650240" y="81280"/>
                  </a:cubicBezTo>
                  <a:close/>
                  <a:moveTo>
                    <a:pt x="406400" y="81280"/>
                  </a:moveTo>
                  <a:cubicBezTo>
                    <a:pt x="406400" y="125730"/>
                    <a:pt x="369570" y="162560"/>
                    <a:pt x="325120" y="162560"/>
                  </a:cubicBezTo>
                  <a:cubicBezTo>
                    <a:pt x="280670" y="162560"/>
                    <a:pt x="243840" y="125730"/>
                    <a:pt x="243840" y="81280"/>
                  </a:cubicBezTo>
                  <a:cubicBezTo>
                    <a:pt x="243840" y="36830"/>
                    <a:pt x="280670" y="0"/>
                    <a:pt x="325120" y="0"/>
                  </a:cubicBezTo>
                  <a:cubicBezTo>
                    <a:pt x="369570" y="0"/>
                    <a:pt x="406400" y="36830"/>
                    <a:pt x="406400" y="81280"/>
                  </a:cubicBezTo>
                  <a:close/>
                </a:path>
              </a:pathLst>
            </a:custGeom>
            <a:solidFill>
              <a:srgbClr val="FDE962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1120" y="6151880"/>
              <a:ext cx="5253990" cy="134620"/>
            </a:xfrm>
            <a:custGeom>
              <a:avLst/>
              <a:gdLst/>
              <a:ahLst/>
              <a:cxnLst/>
              <a:rect r="r" b="b" t="t" l="l"/>
              <a:pathLst>
                <a:path h="134620" w="5253990">
                  <a:moveTo>
                    <a:pt x="116840" y="0"/>
                  </a:moveTo>
                  <a:lnTo>
                    <a:pt x="116840" y="134620"/>
                  </a:lnTo>
                  <a:lnTo>
                    <a:pt x="0" y="67310"/>
                  </a:lnTo>
                  <a:lnTo>
                    <a:pt x="116840" y="0"/>
                  </a:lnTo>
                  <a:close/>
                  <a:moveTo>
                    <a:pt x="5137150" y="0"/>
                  </a:moveTo>
                  <a:lnTo>
                    <a:pt x="5137150" y="134620"/>
                  </a:lnTo>
                  <a:lnTo>
                    <a:pt x="5253990" y="67310"/>
                  </a:lnTo>
                  <a:lnTo>
                    <a:pt x="51371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39623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396230">
                  <a:moveTo>
                    <a:pt x="5384800" y="0"/>
                  </a:moveTo>
                  <a:lnTo>
                    <a:pt x="11430" y="0"/>
                  </a:lnTo>
                  <a:cubicBezTo>
                    <a:pt x="5080" y="0"/>
                    <a:pt x="0" y="5080"/>
                    <a:pt x="0" y="11430"/>
                  </a:cubicBezTo>
                  <a:lnTo>
                    <a:pt x="0" y="471170"/>
                  </a:lnTo>
                  <a:lnTo>
                    <a:pt x="0" y="6101080"/>
                  </a:lnTo>
                  <a:lnTo>
                    <a:pt x="0" y="6337300"/>
                  </a:lnTo>
                  <a:cubicBezTo>
                    <a:pt x="0" y="6343650"/>
                    <a:pt x="5080" y="6348730"/>
                    <a:pt x="11430" y="6348730"/>
                  </a:cubicBezTo>
                  <a:lnTo>
                    <a:pt x="247650" y="6348730"/>
                  </a:lnTo>
                  <a:lnTo>
                    <a:pt x="356870" y="6348730"/>
                  </a:lnTo>
                  <a:lnTo>
                    <a:pt x="1918970" y="6348730"/>
                  </a:lnTo>
                  <a:lnTo>
                    <a:pt x="5146040" y="6348730"/>
                  </a:lnTo>
                  <a:lnTo>
                    <a:pt x="5384800" y="6348730"/>
                  </a:lnTo>
                  <a:cubicBezTo>
                    <a:pt x="5391150" y="6348730"/>
                    <a:pt x="5396230" y="6343650"/>
                    <a:pt x="5396230" y="6337300"/>
                  </a:cubicBezTo>
                  <a:lnTo>
                    <a:pt x="5396230" y="6101080"/>
                  </a:lnTo>
                  <a:lnTo>
                    <a:pt x="5396230" y="471170"/>
                  </a:lnTo>
                  <a:lnTo>
                    <a:pt x="5396230" y="11430"/>
                  </a:lnTo>
                  <a:cubicBezTo>
                    <a:pt x="5396230" y="5080"/>
                    <a:pt x="5391150" y="0"/>
                    <a:pt x="5384800" y="0"/>
                  </a:cubicBezTo>
                  <a:close/>
                  <a:moveTo>
                    <a:pt x="5135880" y="6113780"/>
                  </a:moveTo>
                  <a:lnTo>
                    <a:pt x="5135880" y="6327140"/>
                  </a:lnTo>
                  <a:lnTo>
                    <a:pt x="1931670" y="6327140"/>
                  </a:lnTo>
                  <a:lnTo>
                    <a:pt x="1931670" y="6113780"/>
                  </a:lnTo>
                  <a:lnTo>
                    <a:pt x="5135880" y="6113780"/>
                  </a:lnTo>
                  <a:close/>
                  <a:moveTo>
                    <a:pt x="1920240" y="6089650"/>
                  </a:moveTo>
                  <a:lnTo>
                    <a:pt x="358140" y="6089650"/>
                  </a:lnTo>
                  <a:lnTo>
                    <a:pt x="248920" y="6089650"/>
                  </a:lnTo>
                  <a:lnTo>
                    <a:pt x="22860" y="6089650"/>
                  </a:lnTo>
                  <a:lnTo>
                    <a:pt x="22860" y="482600"/>
                  </a:lnTo>
                  <a:lnTo>
                    <a:pt x="5372100" y="482600"/>
                  </a:lnTo>
                  <a:lnTo>
                    <a:pt x="5372100" y="6089650"/>
                  </a:lnTo>
                  <a:lnTo>
                    <a:pt x="5147310" y="6089650"/>
                  </a:lnTo>
                  <a:lnTo>
                    <a:pt x="1920240" y="6089650"/>
                  </a:lnTo>
                  <a:close/>
                  <a:moveTo>
                    <a:pt x="346710" y="6113780"/>
                  </a:moveTo>
                  <a:lnTo>
                    <a:pt x="346710" y="6327140"/>
                  </a:lnTo>
                  <a:lnTo>
                    <a:pt x="260350" y="6327140"/>
                  </a:lnTo>
                  <a:lnTo>
                    <a:pt x="260350" y="6113780"/>
                  </a:lnTo>
                  <a:lnTo>
                    <a:pt x="346710" y="6113780"/>
                  </a:lnTo>
                  <a:close/>
                  <a:moveTo>
                    <a:pt x="22860" y="22860"/>
                  </a:moveTo>
                  <a:lnTo>
                    <a:pt x="5372100" y="22860"/>
                  </a:lnTo>
                  <a:lnTo>
                    <a:pt x="5372100" y="458470"/>
                  </a:lnTo>
                  <a:lnTo>
                    <a:pt x="22860" y="458470"/>
                  </a:lnTo>
                  <a:lnTo>
                    <a:pt x="22860" y="22860"/>
                  </a:lnTo>
                  <a:close/>
                  <a:moveTo>
                    <a:pt x="22860" y="6327140"/>
                  </a:moveTo>
                  <a:lnTo>
                    <a:pt x="22860" y="6113780"/>
                  </a:lnTo>
                  <a:lnTo>
                    <a:pt x="236220" y="6113780"/>
                  </a:lnTo>
                  <a:lnTo>
                    <a:pt x="236220" y="6327140"/>
                  </a:lnTo>
                  <a:lnTo>
                    <a:pt x="22860" y="6327140"/>
                  </a:lnTo>
                  <a:close/>
                  <a:moveTo>
                    <a:pt x="369570" y="6327140"/>
                  </a:moveTo>
                  <a:lnTo>
                    <a:pt x="369570" y="6113780"/>
                  </a:lnTo>
                  <a:lnTo>
                    <a:pt x="1908810" y="6113780"/>
                  </a:lnTo>
                  <a:lnTo>
                    <a:pt x="1908810" y="6327140"/>
                  </a:lnTo>
                  <a:lnTo>
                    <a:pt x="369570" y="6327140"/>
                  </a:lnTo>
                  <a:close/>
                  <a:moveTo>
                    <a:pt x="5372100" y="6327140"/>
                  </a:moveTo>
                  <a:lnTo>
                    <a:pt x="5158740" y="6327140"/>
                  </a:lnTo>
                  <a:lnTo>
                    <a:pt x="5158740" y="6113780"/>
                  </a:lnTo>
                  <a:lnTo>
                    <a:pt x="5372100" y="6113780"/>
                  </a:lnTo>
                  <a:lnTo>
                    <a:pt x="5372100" y="6327140"/>
                  </a:lnTo>
                  <a:close/>
                  <a:moveTo>
                    <a:pt x="279400" y="148590"/>
                  </a:moveTo>
                  <a:cubicBezTo>
                    <a:pt x="228600" y="148590"/>
                    <a:pt x="186690" y="190500"/>
                    <a:pt x="186690" y="241300"/>
                  </a:cubicBezTo>
                  <a:cubicBezTo>
                    <a:pt x="186690" y="292100"/>
                    <a:pt x="228600" y="334010"/>
                    <a:pt x="279400" y="334010"/>
                  </a:cubicBezTo>
                  <a:cubicBezTo>
                    <a:pt x="330200" y="334010"/>
                    <a:pt x="372110" y="292100"/>
                    <a:pt x="372110" y="241300"/>
                  </a:cubicBezTo>
                  <a:cubicBezTo>
                    <a:pt x="372110" y="190500"/>
                    <a:pt x="330200" y="148590"/>
                    <a:pt x="279400" y="148590"/>
                  </a:cubicBezTo>
                  <a:close/>
                  <a:moveTo>
                    <a:pt x="279400" y="311150"/>
                  </a:moveTo>
                  <a:cubicBezTo>
                    <a:pt x="241300" y="311150"/>
                    <a:pt x="209550" y="280670"/>
                    <a:pt x="209550" y="241300"/>
                  </a:cubicBezTo>
                  <a:cubicBezTo>
                    <a:pt x="209550" y="201930"/>
                    <a:pt x="240030" y="171450"/>
                    <a:pt x="279400" y="171450"/>
                  </a:cubicBezTo>
                  <a:cubicBezTo>
                    <a:pt x="318770" y="171450"/>
                    <a:pt x="349250" y="201930"/>
                    <a:pt x="349250" y="241300"/>
                  </a:cubicBezTo>
                  <a:cubicBezTo>
                    <a:pt x="349250" y="280670"/>
                    <a:pt x="317500" y="311150"/>
                    <a:pt x="279400" y="311150"/>
                  </a:cubicBezTo>
                  <a:close/>
                  <a:moveTo>
                    <a:pt x="523240" y="148590"/>
                  </a:moveTo>
                  <a:cubicBezTo>
                    <a:pt x="472440" y="148590"/>
                    <a:pt x="430530" y="190500"/>
                    <a:pt x="430530" y="241300"/>
                  </a:cubicBezTo>
                  <a:cubicBezTo>
                    <a:pt x="430530" y="292100"/>
                    <a:pt x="472440" y="334010"/>
                    <a:pt x="523240" y="334010"/>
                  </a:cubicBezTo>
                  <a:cubicBezTo>
                    <a:pt x="574040" y="334010"/>
                    <a:pt x="615950" y="292100"/>
                    <a:pt x="615950" y="241300"/>
                  </a:cubicBezTo>
                  <a:cubicBezTo>
                    <a:pt x="615950" y="190500"/>
                    <a:pt x="574040" y="148590"/>
                    <a:pt x="523240" y="148590"/>
                  </a:cubicBezTo>
                  <a:close/>
                  <a:moveTo>
                    <a:pt x="523240" y="311150"/>
                  </a:moveTo>
                  <a:cubicBezTo>
                    <a:pt x="485140" y="311150"/>
                    <a:pt x="453390" y="280670"/>
                    <a:pt x="453390" y="241300"/>
                  </a:cubicBezTo>
                  <a:cubicBezTo>
                    <a:pt x="453390" y="201930"/>
                    <a:pt x="483870" y="171450"/>
                    <a:pt x="523240" y="171450"/>
                  </a:cubicBezTo>
                  <a:cubicBezTo>
                    <a:pt x="562610" y="171450"/>
                    <a:pt x="593090" y="201930"/>
                    <a:pt x="593090" y="241300"/>
                  </a:cubicBezTo>
                  <a:cubicBezTo>
                    <a:pt x="593090" y="280670"/>
                    <a:pt x="561340" y="311150"/>
                    <a:pt x="523240" y="311150"/>
                  </a:cubicBezTo>
                  <a:close/>
                  <a:moveTo>
                    <a:pt x="767080" y="148590"/>
                  </a:moveTo>
                  <a:cubicBezTo>
                    <a:pt x="716280" y="148590"/>
                    <a:pt x="674370" y="190500"/>
                    <a:pt x="674370" y="241300"/>
                  </a:cubicBezTo>
                  <a:cubicBezTo>
                    <a:pt x="674370" y="292100"/>
                    <a:pt x="716280" y="334010"/>
                    <a:pt x="767080" y="334010"/>
                  </a:cubicBezTo>
                  <a:cubicBezTo>
                    <a:pt x="817880" y="334010"/>
                    <a:pt x="859790" y="292100"/>
                    <a:pt x="859790" y="241300"/>
                  </a:cubicBezTo>
                  <a:cubicBezTo>
                    <a:pt x="859790" y="190500"/>
                    <a:pt x="819150" y="148590"/>
                    <a:pt x="767080" y="148590"/>
                  </a:cubicBezTo>
                  <a:close/>
                  <a:moveTo>
                    <a:pt x="767080" y="311150"/>
                  </a:moveTo>
                  <a:cubicBezTo>
                    <a:pt x="728980" y="311150"/>
                    <a:pt x="697230" y="280670"/>
                    <a:pt x="697230" y="241300"/>
                  </a:cubicBezTo>
                  <a:cubicBezTo>
                    <a:pt x="697230" y="201930"/>
                    <a:pt x="727710" y="171450"/>
                    <a:pt x="767080" y="171450"/>
                  </a:cubicBezTo>
                  <a:cubicBezTo>
                    <a:pt x="805180" y="171450"/>
                    <a:pt x="836930" y="201930"/>
                    <a:pt x="836930" y="241300"/>
                  </a:cubicBezTo>
                  <a:cubicBezTo>
                    <a:pt x="836930" y="280670"/>
                    <a:pt x="806450" y="311150"/>
                    <a:pt x="767080" y="3111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529428">
            <a:off x="14988506" y="6546963"/>
            <a:ext cx="3627394" cy="2268770"/>
          </a:xfrm>
          <a:custGeom>
            <a:avLst/>
            <a:gdLst/>
            <a:ahLst/>
            <a:cxnLst/>
            <a:rect r="r" b="b" t="t" l="l"/>
            <a:pathLst>
              <a:path h="2268770" w="3627394">
                <a:moveTo>
                  <a:pt x="0" y="0"/>
                </a:moveTo>
                <a:lnTo>
                  <a:pt x="3627394" y="0"/>
                </a:lnTo>
                <a:lnTo>
                  <a:pt x="3627394" y="2268770"/>
                </a:lnTo>
                <a:lnTo>
                  <a:pt x="0" y="2268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19069" y="3990726"/>
            <a:ext cx="6640965" cy="1780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7"/>
              </a:lnSpc>
            </a:pPr>
            <a:r>
              <a:rPr lang="en-US" sz="3405">
                <a:solidFill>
                  <a:srgbClr val="000000"/>
                </a:solidFill>
                <a:latin typeface="Now"/>
              </a:rPr>
              <a:t>• Visit the candidates' websites. </a:t>
            </a:r>
          </a:p>
          <a:p>
            <a:pPr>
              <a:lnSpc>
                <a:spcPts val="4767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519069" y="5075811"/>
            <a:ext cx="6260381" cy="679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69"/>
              </a:lnSpc>
            </a:pPr>
            <a:r>
              <a:rPr lang="en-US" sz="2979" spc="59">
                <a:solidFill>
                  <a:srgbClr val="000000"/>
                </a:solidFill>
                <a:latin typeface="Now"/>
              </a:rPr>
              <a:t>Read voter guides. </a:t>
            </a:r>
          </a:p>
          <a:p>
            <a:pPr>
              <a:lnSpc>
                <a:spcPts val="4469"/>
              </a:lnSpc>
            </a:pPr>
            <a:r>
              <a:rPr lang="en-US" sz="2979" spc="59">
                <a:solidFill>
                  <a:srgbClr val="000000"/>
                </a:solidFill>
                <a:latin typeface="Now"/>
              </a:rPr>
              <a:t>Attend candidate forums and debates. </a:t>
            </a:r>
          </a:p>
          <a:p>
            <a:pPr>
              <a:lnSpc>
                <a:spcPts val="4469"/>
              </a:lnSpc>
            </a:pPr>
            <a:r>
              <a:rPr lang="en-US" sz="2979" spc="59">
                <a:solidFill>
                  <a:srgbClr val="000000"/>
                </a:solidFill>
                <a:latin typeface="Now"/>
              </a:rPr>
              <a:t>Talk to your neighbors and friends. </a:t>
            </a:r>
          </a:p>
          <a:p>
            <a:pPr>
              <a:lnSpc>
                <a:spcPts val="4469"/>
              </a:lnSpc>
            </a:pPr>
            <a:r>
              <a:rPr lang="en-US" sz="2979" spc="59">
                <a:solidFill>
                  <a:srgbClr val="000000"/>
                </a:solidFill>
                <a:latin typeface="Now"/>
              </a:rPr>
              <a:t>Be critical of the information you find. </a:t>
            </a:r>
          </a:p>
          <a:p>
            <a:pPr>
              <a:lnSpc>
                <a:spcPts val="4469"/>
              </a:lnSpc>
            </a:pPr>
          </a:p>
          <a:p>
            <a:pPr>
              <a:lnSpc>
                <a:spcPts val="4469"/>
              </a:lnSpc>
            </a:pPr>
          </a:p>
          <a:p>
            <a:pPr>
              <a:lnSpc>
                <a:spcPts val="4469"/>
              </a:lnSpc>
            </a:pPr>
          </a:p>
          <a:p>
            <a:pPr>
              <a:lnSpc>
                <a:spcPts val="4469"/>
              </a:lnSpc>
            </a:pPr>
          </a:p>
          <a:p>
            <a:pPr algn="l" marL="0" indent="0" lvl="0">
              <a:lnSpc>
                <a:spcPts val="446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580331" y="526521"/>
            <a:ext cx="8158154" cy="2437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spc="224">
                <a:solidFill>
                  <a:srgbClr val="000000"/>
                </a:solidFill>
                <a:latin typeface="Now Heavy"/>
              </a:rPr>
              <a:t>HOW TO RESEARCH CANDIDATES AND ISSUES</a:t>
            </a:r>
          </a:p>
          <a:p>
            <a:pPr marL="0" indent="0" lvl="0">
              <a:lnSpc>
                <a:spcPts val="271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E9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8821" y="1796829"/>
            <a:ext cx="12230358" cy="6693341"/>
          </a:xfrm>
          <a:custGeom>
            <a:avLst/>
            <a:gdLst/>
            <a:ahLst/>
            <a:cxnLst/>
            <a:rect r="r" b="b" t="t" l="l"/>
            <a:pathLst>
              <a:path h="6693341" w="12230358">
                <a:moveTo>
                  <a:pt x="0" y="0"/>
                </a:moveTo>
                <a:lnTo>
                  <a:pt x="12230358" y="0"/>
                </a:lnTo>
                <a:lnTo>
                  <a:pt x="12230358" y="6693342"/>
                </a:lnTo>
                <a:lnTo>
                  <a:pt x="0" y="6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87657" y="3123819"/>
            <a:ext cx="10216800" cy="402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4"/>
              </a:lnSpc>
            </a:pPr>
            <a:r>
              <a:rPr lang="en-US" sz="7200" spc="288">
                <a:solidFill>
                  <a:srgbClr val="000000"/>
                </a:solidFill>
                <a:latin typeface="Now Heavy"/>
              </a:rPr>
              <a:t>HOW TO MAKE INFORMED VOTING DECISIONS</a:t>
            </a:r>
          </a:p>
          <a:p>
            <a:pPr algn="ctr" marL="0" indent="0" lvl="0">
              <a:lnSpc>
                <a:spcPts val="9777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467293">
            <a:off x="552222" y="5761206"/>
            <a:ext cx="4002578" cy="4114800"/>
          </a:xfrm>
          <a:custGeom>
            <a:avLst/>
            <a:gdLst/>
            <a:ahLst/>
            <a:cxnLst/>
            <a:rect r="r" b="b" t="t" l="l"/>
            <a:pathLst>
              <a:path h="4114800" w="4002578">
                <a:moveTo>
                  <a:pt x="0" y="0"/>
                </a:moveTo>
                <a:lnTo>
                  <a:pt x="4002578" y="0"/>
                </a:lnTo>
                <a:lnTo>
                  <a:pt x="4002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14726">
            <a:off x="13245311" y="623680"/>
            <a:ext cx="3665581" cy="3665581"/>
          </a:xfrm>
          <a:custGeom>
            <a:avLst/>
            <a:gdLst/>
            <a:ahLst/>
            <a:cxnLst/>
            <a:rect r="r" b="b" t="t" l="l"/>
            <a:pathLst>
              <a:path h="3665581" w="3665581">
                <a:moveTo>
                  <a:pt x="0" y="0"/>
                </a:moveTo>
                <a:lnTo>
                  <a:pt x="3665581" y="0"/>
                </a:lnTo>
                <a:lnTo>
                  <a:pt x="3665581" y="3665582"/>
                </a:lnTo>
                <a:lnTo>
                  <a:pt x="0" y="3665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1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7545" y="622300"/>
            <a:ext cx="7344988" cy="9223159"/>
          </a:xfrm>
          <a:custGeom>
            <a:avLst/>
            <a:gdLst/>
            <a:ahLst/>
            <a:cxnLst/>
            <a:rect r="r" b="b" t="t" l="l"/>
            <a:pathLst>
              <a:path h="9223159" w="7344988">
                <a:moveTo>
                  <a:pt x="0" y="0"/>
                </a:moveTo>
                <a:lnTo>
                  <a:pt x="7344989" y="0"/>
                </a:lnTo>
                <a:lnTo>
                  <a:pt x="7344989" y="9223159"/>
                </a:lnTo>
                <a:lnTo>
                  <a:pt x="0" y="9223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47545" y="1600820"/>
            <a:ext cx="7060690" cy="7805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5"/>
              </a:lnSpc>
            </a:pPr>
            <a:r>
              <a:rPr lang="en-US" sz="4200">
                <a:solidFill>
                  <a:srgbClr val="000000"/>
                </a:solidFill>
                <a:latin typeface="Now Bold"/>
              </a:rPr>
              <a:t>Consider your values and priorities.</a:t>
            </a:r>
          </a:p>
          <a:p>
            <a:pPr>
              <a:lnSpc>
                <a:spcPts val="4955"/>
              </a:lnSpc>
            </a:pPr>
            <a:r>
              <a:rPr lang="en-US" sz="4200">
                <a:solidFill>
                  <a:srgbClr val="000000"/>
                </a:solidFill>
                <a:latin typeface="Now Bold"/>
              </a:rPr>
              <a:t>Think about the candidates' qualifications and experience.</a:t>
            </a:r>
          </a:p>
          <a:p>
            <a:pPr>
              <a:lnSpc>
                <a:spcPts val="4955"/>
              </a:lnSpc>
            </a:pPr>
            <a:r>
              <a:rPr lang="en-US" sz="4200">
                <a:solidFill>
                  <a:srgbClr val="000000"/>
                </a:solidFill>
                <a:latin typeface="Now Bold"/>
              </a:rPr>
              <a:t>Compare the candidates' positions on the issues.</a:t>
            </a:r>
          </a:p>
          <a:p>
            <a:pPr>
              <a:lnSpc>
                <a:spcPts val="4955"/>
              </a:lnSpc>
            </a:pPr>
            <a:r>
              <a:rPr lang="en-US" sz="4200">
                <a:solidFill>
                  <a:srgbClr val="000000"/>
                </a:solidFill>
                <a:latin typeface="Now Bold"/>
              </a:rPr>
              <a:t>Talk to people you trust</a:t>
            </a:r>
          </a:p>
          <a:p>
            <a:pPr>
              <a:lnSpc>
                <a:spcPts val="4128"/>
              </a:lnSpc>
            </a:pPr>
          </a:p>
          <a:p>
            <a:pPr>
              <a:lnSpc>
                <a:spcPts val="4128"/>
              </a:lnSpc>
            </a:pPr>
          </a:p>
          <a:p>
            <a:pPr>
              <a:lnSpc>
                <a:spcPts val="4128"/>
              </a:lnSpc>
            </a:pPr>
          </a:p>
          <a:p>
            <a:pPr marL="0" indent="0" lvl="0">
              <a:lnSpc>
                <a:spcPts val="4128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521237">
            <a:off x="9727660" y="1028700"/>
            <a:ext cx="4653221" cy="3578750"/>
          </a:xfrm>
          <a:custGeom>
            <a:avLst/>
            <a:gdLst/>
            <a:ahLst/>
            <a:cxnLst/>
            <a:rect r="r" b="b" t="t" l="l"/>
            <a:pathLst>
              <a:path h="3578750" w="4653221">
                <a:moveTo>
                  <a:pt x="0" y="0"/>
                </a:moveTo>
                <a:lnTo>
                  <a:pt x="4653221" y="0"/>
                </a:lnTo>
                <a:lnTo>
                  <a:pt x="4653221" y="3578750"/>
                </a:lnTo>
                <a:lnTo>
                  <a:pt x="0" y="3578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1615">
            <a:off x="13081618" y="4381792"/>
            <a:ext cx="4486538" cy="3181363"/>
          </a:xfrm>
          <a:custGeom>
            <a:avLst/>
            <a:gdLst/>
            <a:ahLst/>
            <a:cxnLst/>
            <a:rect r="r" b="b" t="t" l="l"/>
            <a:pathLst>
              <a:path h="3181363" w="4486538">
                <a:moveTo>
                  <a:pt x="0" y="0"/>
                </a:moveTo>
                <a:lnTo>
                  <a:pt x="4486539" y="0"/>
                </a:lnTo>
                <a:lnTo>
                  <a:pt x="4486539" y="3181363"/>
                </a:lnTo>
                <a:lnTo>
                  <a:pt x="0" y="3181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27507">
            <a:off x="9600483" y="5686814"/>
            <a:ext cx="4211702" cy="3859451"/>
          </a:xfrm>
          <a:custGeom>
            <a:avLst/>
            <a:gdLst/>
            <a:ahLst/>
            <a:cxnLst/>
            <a:rect r="r" b="b" t="t" l="l"/>
            <a:pathLst>
              <a:path h="3859451" w="4211702">
                <a:moveTo>
                  <a:pt x="0" y="0"/>
                </a:moveTo>
                <a:lnTo>
                  <a:pt x="4211702" y="0"/>
                </a:lnTo>
                <a:lnTo>
                  <a:pt x="4211702" y="3859451"/>
                </a:lnTo>
                <a:lnTo>
                  <a:pt x="0" y="3859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E9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80984" y="3070878"/>
            <a:ext cx="13171806" cy="6633801"/>
          </a:xfrm>
          <a:custGeom>
            <a:avLst/>
            <a:gdLst/>
            <a:ahLst/>
            <a:cxnLst/>
            <a:rect r="r" b="b" t="t" l="l"/>
            <a:pathLst>
              <a:path h="6633801" w="13171806">
                <a:moveTo>
                  <a:pt x="0" y="0"/>
                </a:moveTo>
                <a:lnTo>
                  <a:pt x="13171806" y="0"/>
                </a:lnTo>
                <a:lnTo>
                  <a:pt x="13171806" y="6633801"/>
                </a:lnTo>
                <a:lnTo>
                  <a:pt x="0" y="6633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18431">
            <a:off x="14409628" y="1350120"/>
            <a:ext cx="3686324" cy="2835118"/>
          </a:xfrm>
          <a:custGeom>
            <a:avLst/>
            <a:gdLst/>
            <a:ahLst/>
            <a:cxnLst/>
            <a:rect r="r" b="b" t="t" l="l"/>
            <a:pathLst>
              <a:path h="2835118" w="3686324">
                <a:moveTo>
                  <a:pt x="0" y="0"/>
                </a:moveTo>
                <a:lnTo>
                  <a:pt x="3686325" y="0"/>
                </a:lnTo>
                <a:lnTo>
                  <a:pt x="3686325" y="2835118"/>
                </a:lnTo>
                <a:lnTo>
                  <a:pt x="0" y="2835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55900">
            <a:off x="-449693" y="6814245"/>
            <a:ext cx="3368791" cy="3307540"/>
          </a:xfrm>
          <a:custGeom>
            <a:avLst/>
            <a:gdLst/>
            <a:ahLst/>
            <a:cxnLst/>
            <a:rect r="r" b="b" t="t" l="l"/>
            <a:pathLst>
              <a:path h="3307540" w="3368791">
                <a:moveTo>
                  <a:pt x="0" y="0"/>
                </a:moveTo>
                <a:lnTo>
                  <a:pt x="3368791" y="0"/>
                </a:lnTo>
                <a:lnTo>
                  <a:pt x="3368791" y="3307540"/>
                </a:lnTo>
                <a:lnTo>
                  <a:pt x="0" y="3307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26796" y="511538"/>
            <a:ext cx="14178316" cy="2810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0"/>
              </a:lnSpc>
            </a:pPr>
            <a:r>
              <a:rPr lang="en-US" sz="8000" spc="320">
                <a:solidFill>
                  <a:srgbClr val="000000"/>
                </a:solidFill>
                <a:latin typeface="Now Heavy"/>
              </a:rPr>
              <a:t>BENEFITS TO INFORMED VOTING</a:t>
            </a:r>
          </a:p>
          <a:p>
            <a:pPr algn="ctr" marL="0" indent="0" lvl="0">
              <a:lnSpc>
                <a:spcPts val="6208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603872" y="4360331"/>
            <a:ext cx="12126032" cy="5923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03465" indent="-451733" lvl="1">
              <a:lnSpc>
                <a:spcPts val="5858"/>
              </a:lnSpc>
              <a:buFont typeface="Arial"/>
              <a:buChar char="•"/>
            </a:pPr>
            <a:r>
              <a:rPr lang="en-US" sz="4184">
                <a:solidFill>
                  <a:srgbClr val="000000"/>
                </a:solidFill>
                <a:latin typeface="Now"/>
              </a:rPr>
              <a:t>Informed voters are more likely to vote for candidates who share their values and priorities</a:t>
            </a:r>
          </a:p>
          <a:p>
            <a:pPr algn="just" marL="903465" indent="-451733" lvl="1">
              <a:lnSpc>
                <a:spcPts val="5858"/>
              </a:lnSpc>
              <a:buFont typeface="Arial"/>
              <a:buChar char="•"/>
            </a:pPr>
            <a:r>
              <a:rPr lang="en-US" sz="4184">
                <a:solidFill>
                  <a:srgbClr val="000000"/>
                </a:solidFill>
                <a:latin typeface="Now"/>
              </a:rPr>
              <a:t>Informed voters are more likely to hold elected officials accountable</a:t>
            </a:r>
          </a:p>
          <a:p>
            <a:pPr algn="just" marL="903465" indent="-451733" lvl="1">
              <a:lnSpc>
                <a:spcPts val="5858"/>
              </a:lnSpc>
              <a:buFont typeface="Arial"/>
              <a:buChar char="•"/>
            </a:pPr>
            <a:r>
              <a:rPr lang="en-US" sz="4184">
                <a:solidFill>
                  <a:srgbClr val="000000"/>
                </a:solidFill>
                <a:latin typeface="Now"/>
              </a:rPr>
              <a:t>Informed voters are more likely to be civically engaged.</a:t>
            </a:r>
          </a:p>
          <a:p>
            <a:pPr algn="ctr">
              <a:lnSpc>
                <a:spcPts val="5858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6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92852" y="2836142"/>
            <a:ext cx="10502295" cy="490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23"/>
              </a:lnSpc>
            </a:pPr>
            <a:r>
              <a:rPr lang="en-US" sz="13013" spc="520">
                <a:solidFill>
                  <a:srgbClr val="000000"/>
                </a:solidFill>
                <a:latin typeface="Now Heavy"/>
              </a:rPr>
              <a:t>THANK YOU FOR LISTENING!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805032">
            <a:off x="13584677" y="1194702"/>
            <a:ext cx="5757753" cy="2711378"/>
          </a:xfrm>
          <a:custGeom>
            <a:avLst/>
            <a:gdLst/>
            <a:ahLst/>
            <a:cxnLst/>
            <a:rect r="r" b="b" t="t" l="l"/>
            <a:pathLst>
              <a:path h="2711378" w="5757753">
                <a:moveTo>
                  <a:pt x="0" y="0"/>
                </a:moveTo>
                <a:lnTo>
                  <a:pt x="5757753" y="0"/>
                </a:lnTo>
                <a:lnTo>
                  <a:pt x="5757753" y="2711379"/>
                </a:lnTo>
                <a:lnTo>
                  <a:pt x="0" y="2711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7812494"/>
            <a:ext cx="5048848" cy="2891613"/>
          </a:xfrm>
          <a:custGeom>
            <a:avLst/>
            <a:gdLst/>
            <a:ahLst/>
            <a:cxnLst/>
            <a:rect r="r" b="b" t="t" l="l"/>
            <a:pathLst>
              <a:path h="2891613" w="5048848">
                <a:moveTo>
                  <a:pt x="0" y="0"/>
                </a:moveTo>
                <a:lnTo>
                  <a:pt x="5048848" y="0"/>
                </a:lnTo>
                <a:lnTo>
                  <a:pt x="5048848" y="2891612"/>
                </a:lnTo>
                <a:lnTo>
                  <a:pt x="0" y="2891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10399">
            <a:off x="15101417" y="4812388"/>
            <a:ext cx="3942262" cy="2960280"/>
          </a:xfrm>
          <a:custGeom>
            <a:avLst/>
            <a:gdLst/>
            <a:ahLst/>
            <a:cxnLst/>
            <a:rect r="r" b="b" t="t" l="l"/>
            <a:pathLst>
              <a:path h="2960280" w="3942262">
                <a:moveTo>
                  <a:pt x="0" y="0"/>
                </a:moveTo>
                <a:lnTo>
                  <a:pt x="3942262" y="0"/>
                </a:lnTo>
                <a:lnTo>
                  <a:pt x="3942262" y="2960281"/>
                </a:lnTo>
                <a:lnTo>
                  <a:pt x="0" y="2960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18191">
            <a:off x="-739891" y="4472293"/>
            <a:ext cx="3264315" cy="3264315"/>
          </a:xfrm>
          <a:custGeom>
            <a:avLst/>
            <a:gdLst/>
            <a:ahLst/>
            <a:cxnLst/>
            <a:rect r="r" b="b" t="t" l="l"/>
            <a:pathLst>
              <a:path h="3264315" w="3264315">
                <a:moveTo>
                  <a:pt x="0" y="0"/>
                </a:moveTo>
                <a:lnTo>
                  <a:pt x="3264315" y="0"/>
                </a:lnTo>
                <a:lnTo>
                  <a:pt x="3264315" y="3264315"/>
                </a:lnTo>
                <a:lnTo>
                  <a:pt x="0" y="32643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DAFycveBZ8U</dc:identifier>
  <dcterms:modified xsi:type="dcterms:W3CDTF">2011-08-01T06:04:30Z</dcterms:modified>
  <cp:revision>1</cp:revision>
  <dc:title>the power</dc:title>
</cp:coreProperties>
</file>