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260" r:id="rId3"/>
    <p:sldId id="259" r:id="rId4"/>
    <p:sldId id="267" r:id="rId5"/>
    <p:sldId id="263" r:id="rId6"/>
    <p:sldId id="282" r:id="rId7"/>
    <p:sldId id="268" r:id="rId8"/>
  </p:sldIdLst>
  <p:sldSz cx="9144000" cy="5143500" type="screen16x9"/>
  <p:notesSz cx="6858000" cy="9144000"/>
  <p:embeddedFontLst>
    <p:embeddedFont>
      <p:font typeface="Arapey" panose="020B0604020202020204" charset="0"/>
      <p:regular r:id="rId10"/>
      <p:italic r:id="rId11"/>
    </p:embeddedFont>
    <p:embeddedFont>
      <p:font typeface="Barlow Condensed" panose="00000506000000000000" pitchFamily="2" charset="0"/>
      <p:regular r:id="rId12"/>
      <p:bold r:id="rId13"/>
      <p:italic r:id="rId14"/>
      <p:boldItalic r:id="rId15"/>
    </p:embeddedFont>
    <p:embeddedFont>
      <p:font typeface="Bebas Neue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  <p15:guide id="3" orient="horz" pos="290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9D67F28-96DE-4F19-BF33-D9A0DFAFF309}">
  <a:tblStyle styleId="{19D67F28-96DE-4F19-BF33-D9A0DFAFF30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7AF958E-2A9B-4630-88C1-AC0E7E854F7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>
        <p:guide orient="horz" pos="1620"/>
        <p:guide pos="2880"/>
        <p:guide orient="horz" pos="29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54dda1946d_6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6" name="Google Shape;726;g54dda1946d_6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g54dda1946d_6_3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6" name="Google Shape;536;g54dda1946d_6_3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gd5260bdd85_0_3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2" name="Google Shape;1182;gd5260bdd85_0_3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g54ff9c4cb4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7" name="Google Shape;787;g54ff9c4cb4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292650"/>
            <a:ext cx="5262600" cy="19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375050"/>
            <a:ext cx="52626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150"/>
            <a:ext cx="9144000" cy="5133900"/>
            <a:chOff x="0" y="150"/>
            <a:chExt cx="9144000" cy="5133900"/>
          </a:xfrm>
        </p:grpSpPr>
        <p:sp>
          <p:nvSpPr>
            <p:cNvPr id="12" name="Google Shape;12;p2"/>
            <p:cNvSpPr/>
            <p:nvPr/>
          </p:nvSpPr>
          <p:spPr>
            <a:xfrm rot="10800000" flipH="1">
              <a:off x="0" y="150"/>
              <a:ext cx="1365300" cy="1238100"/>
            </a:xfrm>
            <a:prstGeom prst="snip1Rect">
              <a:avLst>
                <a:gd name="adj" fmla="val 50000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>
              <a:off x="5133900" y="3371850"/>
              <a:ext cx="4010100" cy="1762200"/>
            </a:xfrm>
            <a:prstGeom prst="snip1Rect">
              <a:avLst>
                <a:gd name="adj" fmla="val 50000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-485775" y="266700"/>
            <a:ext cx="10191675" cy="4648200"/>
            <a:chOff x="-485775" y="266700"/>
            <a:chExt cx="10191675" cy="4648200"/>
          </a:xfrm>
        </p:grpSpPr>
        <p:cxnSp>
          <p:nvCxnSpPr>
            <p:cNvPr id="15" name="Google Shape;15;p2"/>
            <p:cNvCxnSpPr/>
            <p:nvPr/>
          </p:nvCxnSpPr>
          <p:spPr>
            <a:xfrm>
              <a:off x="-485775" y="266700"/>
              <a:ext cx="5505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6362700" y="4914900"/>
              <a:ext cx="3343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oogle Shape;292;p31"/>
          <p:cNvGrpSpPr/>
          <p:nvPr/>
        </p:nvGrpSpPr>
        <p:grpSpPr>
          <a:xfrm>
            <a:off x="0" y="75"/>
            <a:ext cx="9220350" cy="5134050"/>
            <a:chOff x="0" y="75"/>
            <a:chExt cx="9220350" cy="5134050"/>
          </a:xfrm>
        </p:grpSpPr>
        <p:sp>
          <p:nvSpPr>
            <p:cNvPr id="293" name="Google Shape;293;p31"/>
            <p:cNvSpPr/>
            <p:nvPr/>
          </p:nvSpPr>
          <p:spPr>
            <a:xfrm flipH="1">
              <a:off x="6791250" y="2600325"/>
              <a:ext cx="2429100" cy="2533800"/>
            </a:xfrm>
            <a:prstGeom prst="snip1Rect">
              <a:avLst>
                <a:gd name="adj" fmla="val 27844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1"/>
            <p:cNvSpPr/>
            <p:nvPr/>
          </p:nvSpPr>
          <p:spPr>
            <a:xfrm rot="10800000" flipH="1">
              <a:off x="0" y="75"/>
              <a:ext cx="1292100" cy="1171500"/>
            </a:xfrm>
            <a:prstGeom prst="snip1Rect">
              <a:avLst>
                <a:gd name="adj" fmla="val 50000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5" name="Google Shape;295;p31"/>
          <p:cNvGrpSpPr/>
          <p:nvPr/>
        </p:nvGrpSpPr>
        <p:grpSpPr>
          <a:xfrm>
            <a:off x="-438150" y="266700"/>
            <a:ext cx="10182375" cy="4648200"/>
            <a:chOff x="-438150" y="266700"/>
            <a:chExt cx="10182375" cy="4648200"/>
          </a:xfrm>
        </p:grpSpPr>
        <p:cxnSp>
          <p:nvCxnSpPr>
            <p:cNvPr id="296" name="Google Shape;296;p31"/>
            <p:cNvCxnSpPr/>
            <p:nvPr/>
          </p:nvCxnSpPr>
          <p:spPr>
            <a:xfrm>
              <a:off x="5962725" y="4914900"/>
              <a:ext cx="3781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7" name="Google Shape;297;p31"/>
            <p:cNvCxnSpPr/>
            <p:nvPr/>
          </p:nvCxnSpPr>
          <p:spPr>
            <a:xfrm rot="10800000">
              <a:off x="-438150" y="266700"/>
              <a:ext cx="2171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98" name="Google Shape;298;p31"/>
          <p:cNvGrpSpPr/>
          <p:nvPr/>
        </p:nvGrpSpPr>
        <p:grpSpPr>
          <a:xfrm>
            <a:off x="7348224" y="768088"/>
            <a:ext cx="1467553" cy="3282712"/>
            <a:chOff x="9038325" y="3005300"/>
            <a:chExt cx="351375" cy="779575"/>
          </a:xfrm>
        </p:grpSpPr>
        <p:sp>
          <p:nvSpPr>
            <p:cNvPr id="299" name="Google Shape;299;p31"/>
            <p:cNvSpPr/>
            <p:nvPr/>
          </p:nvSpPr>
          <p:spPr>
            <a:xfrm>
              <a:off x="9152450" y="3706050"/>
              <a:ext cx="237250" cy="78825"/>
            </a:xfrm>
            <a:custGeom>
              <a:avLst/>
              <a:gdLst/>
              <a:ahLst/>
              <a:cxnLst/>
              <a:rect l="l" t="t" r="r" b="b"/>
              <a:pathLst>
                <a:path w="9490" h="3153" extrusionOk="0">
                  <a:moveTo>
                    <a:pt x="9489" y="3153"/>
                  </a:moveTo>
                  <a:lnTo>
                    <a:pt x="0" y="3153"/>
                  </a:lnTo>
                  <a:lnTo>
                    <a:pt x="235" y="1"/>
                  </a:lnTo>
                  <a:lnTo>
                    <a:pt x="771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1"/>
            <p:cNvSpPr/>
            <p:nvPr/>
          </p:nvSpPr>
          <p:spPr>
            <a:xfrm>
              <a:off x="9156725" y="3049625"/>
              <a:ext cx="26325" cy="44325"/>
            </a:xfrm>
            <a:custGeom>
              <a:avLst/>
              <a:gdLst/>
              <a:ahLst/>
              <a:cxnLst/>
              <a:rect l="l" t="t" r="r" b="b"/>
              <a:pathLst>
                <a:path w="1053" h="1773" extrusionOk="0">
                  <a:moveTo>
                    <a:pt x="676" y="157"/>
                  </a:moveTo>
                  <a:lnTo>
                    <a:pt x="268" y="1"/>
                  </a:lnTo>
                  <a:lnTo>
                    <a:pt x="126" y="1"/>
                  </a:lnTo>
                  <a:lnTo>
                    <a:pt x="1" y="377"/>
                  </a:lnTo>
                  <a:lnTo>
                    <a:pt x="95" y="785"/>
                  </a:lnTo>
                  <a:lnTo>
                    <a:pt x="189" y="1427"/>
                  </a:lnTo>
                  <a:lnTo>
                    <a:pt x="456" y="1772"/>
                  </a:lnTo>
                  <a:cubicBezTo>
                    <a:pt x="456" y="1772"/>
                    <a:pt x="864" y="1741"/>
                    <a:pt x="896" y="1726"/>
                  </a:cubicBezTo>
                  <a:cubicBezTo>
                    <a:pt x="927" y="1726"/>
                    <a:pt x="1053" y="1208"/>
                    <a:pt x="1036" y="1176"/>
                  </a:cubicBezTo>
                  <a:cubicBezTo>
                    <a:pt x="1036" y="1145"/>
                    <a:pt x="691" y="126"/>
                    <a:pt x="676" y="157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1"/>
            <p:cNvSpPr/>
            <p:nvPr/>
          </p:nvSpPr>
          <p:spPr>
            <a:xfrm>
              <a:off x="9164575" y="3058250"/>
              <a:ext cx="8650" cy="14525"/>
            </a:xfrm>
            <a:custGeom>
              <a:avLst/>
              <a:gdLst/>
              <a:ahLst/>
              <a:cxnLst/>
              <a:rect l="l" t="t" r="r" b="b"/>
              <a:pathLst>
                <a:path w="346" h="581" extrusionOk="0">
                  <a:moveTo>
                    <a:pt x="220" y="110"/>
                  </a:moveTo>
                  <a:lnTo>
                    <a:pt x="205" y="78"/>
                  </a:lnTo>
                  <a:lnTo>
                    <a:pt x="48" y="1"/>
                  </a:lnTo>
                  <a:lnTo>
                    <a:pt x="1" y="204"/>
                  </a:lnTo>
                  <a:lnTo>
                    <a:pt x="189" y="580"/>
                  </a:lnTo>
                  <a:lnTo>
                    <a:pt x="346" y="440"/>
                  </a:ln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1"/>
            <p:cNvSpPr/>
            <p:nvPr/>
          </p:nvSpPr>
          <p:spPr>
            <a:xfrm>
              <a:off x="9155175" y="3021775"/>
              <a:ext cx="29025" cy="76875"/>
            </a:xfrm>
            <a:custGeom>
              <a:avLst/>
              <a:gdLst/>
              <a:ahLst/>
              <a:cxnLst/>
              <a:rect l="l" t="t" r="r" b="b"/>
              <a:pathLst>
                <a:path w="1161" h="3075" extrusionOk="0">
                  <a:moveTo>
                    <a:pt x="1146" y="1993"/>
                  </a:moveTo>
                  <a:cubicBezTo>
                    <a:pt x="1146" y="1788"/>
                    <a:pt x="1115" y="1522"/>
                    <a:pt x="1067" y="1397"/>
                  </a:cubicBezTo>
                  <a:cubicBezTo>
                    <a:pt x="1035" y="1286"/>
                    <a:pt x="958" y="1224"/>
                    <a:pt x="879" y="1115"/>
                  </a:cubicBezTo>
                  <a:cubicBezTo>
                    <a:pt x="801" y="1004"/>
                    <a:pt x="722" y="847"/>
                    <a:pt x="581" y="644"/>
                  </a:cubicBezTo>
                  <a:cubicBezTo>
                    <a:pt x="299" y="251"/>
                    <a:pt x="173" y="0"/>
                    <a:pt x="79" y="32"/>
                  </a:cubicBezTo>
                  <a:cubicBezTo>
                    <a:pt x="0" y="63"/>
                    <a:pt x="17" y="251"/>
                    <a:pt x="220" y="644"/>
                  </a:cubicBezTo>
                  <a:lnTo>
                    <a:pt x="565" y="1303"/>
                  </a:lnTo>
                  <a:cubicBezTo>
                    <a:pt x="565" y="1397"/>
                    <a:pt x="581" y="1491"/>
                    <a:pt x="581" y="1585"/>
                  </a:cubicBezTo>
                  <a:lnTo>
                    <a:pt x="581" y="1945"/>
                  </a:lnTo>
                  <a:lnTo>
                    <a:pt x="816" y="3075"/>
                  </a:lnTo>
                  <a:lnTo>
                    <a:pt x="1130" y="3028"/>
                  </a:lnTo>
                  <a:cubicBezTo>
                    <a:pt x="1146" y="2620"/>
                    <a:pt x="1161" y="2338"/>
                    <a:pt x="1146" y="1993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9149300" y="3041000"/>
              <a:ext cx="31400" cy="70600"/>
            </a:xfrm>
            <a:custGeom>
              <a:avLst/>
              <a:gdLst/>
              <a:ahLst/>
              <a:cxnLst/>
              <a:rect l="l" t="t" r="r" b="b"/>
              <a:pathLst>
                <a:path w="1256" h="2824" extrusionOk="0">
                  <a:moveTo>
                    <a:pt x="957" y="1381"/>
                  </a:moveTo>
                  <a:lnTo>
                    <a:pt x="549" y="800"/>
                  </a:lnTo>
                  <a:cubicBezTo>
                    <a:pt x="408" y="471"/>
                    <a:pt x="392" y="172"/>
                    <a:pt x="252" y="63"/>
                  </a:cubicBezTo>
                  <a:cubicBezTo>
                    <a:pt x="157" y="1"/>
                    <a:pt x="1" y="141"/>
                    <a:pt x="47" y="346"/>
                  </a:cubicBezTo>
                  <a:cubicBezTo>
                    <a:pt x="110" y="502"/>
                    <a:pt x="220" y="942"/>
                    <a:pt x="252" y="1051"/>
                  </a:cubicBezTo>
                  <a:cubicBezTo>
                    <a:pt x="314" y="1255"/>
                    <a:pt x="220" y="1333"/>
                    <a:pt x="298" y="1615"/>
                  </a:cubicBezTo>
                  <a:cubicBezTo>
                    <a:pt x="392" y="2023"/>
                    <a:pt x="503" y="2102"/>
                    <a:pt x="691" y="2291"/>
                  </a:cubicBezTo>
                  <a:lnTo>
                    <a:pt x="1255" y="2824"/>
                  </a:lnTo>
                  <a:lnTo>
                    <a:pt x="1193" y="2306"/>
                  </a:lnTo>
                  <a:cubicBezTo>
                    <a:pt x="1193" y="2306"/>
                    <a:pt x="942" y="1381"/>
                    <a:pt x="957" y="1381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9161450" y="3090400"/>
              <a:ext cx="26675" cy="18075"/>
            </a:xfrm>
            <a:custGeom>
              <a:avLst/>
              <a:gdLst/>
              <a:ahLst/>
              <a:cxnLst/>
              <a:rect l="l" t="t" r="r" b="b"/>
              <a:pathLst>
                <a:path w="1067" h="723" extrusionOk="0">
                  <a:moveTo>
                    <a:pt x="1067" y="330"/>
                  </a:moveTo>
                  <a:lnTo>
                    <a:pt x="1004" y="1"/>
                  </a:lnTo>
                  <a:cubicBezTo>
                    <a:pt x="644" y="173"/>
                    <a:pt x="345" y="235"/>
                    <a:pt x="0" y="252"/>
                  </a:cubicBezTo>
                  <a:lnTo>
                    <a:pt x="79" y="722"/>
                  </a:lnTo>
                  <a:lnTo>
                    <a:pt x="926" y="5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1"/>
            <p:cNvSpPr/>
            <p:nvPr/>
          </p:nvSpPr>
          <p:spPr>
            <a:xfrm>
              <a:off x="9049700" y="3153525"/>
              <a:ext cx="100000" cy="36500"/>
            </a:xfrm>
            <a:custGeom>
              <a:avLst/>
              <a:gdLst/>
              <a:ahLst/>
              <a:cxnLst/>
              <a:rect l="l" t="t" r="r" b="b"/>
              <a:pathLst>
                <a:path w="4000" h="1460" extrusionOk="0">
                  <a:moveTo>
                    <a:pt x="4000" y="628"/>
                  </a:moveTo>
                  <a:cubicBezTo>
                    <a:pt x="3655" y="502"/>
                    <a:pt x="3529" y="471"/>
                    <a:pt x="3247" y="393"/>
                  </a:cubicBezTo>
                  <a:cubicBezTo>
                    <a:pt x="3106" y="252"/>
                    <a:pt x="2964" y="174"/>
                    <a:pt x="2745" y="142"/>
                  </a:cubicBezTo>
                  <a:cubicBezTo>
                    <a:pt x="2542" y="111"/>
                    <a:pt x="2416" y="142"/>
                    <a:pt x="2117" y="111"/>
                  </a:cubicBezTo>
                  <a:cubicBezTo>
                    <a:pt x="1929" y="95"/>
                    <a:pt x="1757" y="32"/>
                    <a:pt x="1521" y="17"/>
                  </a:cubicBezTo>
                  <a:cubicBezTo>
                    <a:pt x="1349" y="1"/>
                    <a:pt x="1270" y="32"/>
                    <a:pt x="1239" y="174"/>
                  </a:cubicBezTo>
                  <a:cubicBezTo>
                    <a:pt x="1224" y="331"/>
                    <a:pt x="1396" y="408"/>
                    <a:pt x="1584" y="440"/>
                  </a:cubicBezTo>
                  <a:cubicBezTo>
                    <a:pt x="1632" y="456"/>
                    <a:pt x="1804" y="471"/>
                    <a:pt x="1929" y="487"/>
                  </a:cubicBezTo>
                  <a:cubicBezTo>
                    <a:pt x="2071" y="519"/>
                    <a:pt x="2102" y="550"/>
                    <a:pt x="2086" y="565"/>
                  </a:cubicBezTo>
                  <a:cubicBezTo>
                    <a:pt x="2071" y="597"/>
                    <a:pt x="1977" y="628"/>
                    <a:pt x="1883" y="644"/>
                  </a:cubicBezTo>
                  <a:cubicBezTo>
                    <a:pt x="1757" y="659"/>
                    <a:pt x="1569" y="644"/>
                    <a:pt x="1412" y="659"/>
                  </a:cubicBezTo>
                  <a:cubicBezTo>
                    <a:pt x="1193" y="597"/>
                    <a:pt x="1176" y="597"/>
                    <a:pt x="942" y="582"/>
                  </a:cubicBezTo>
                  <a:lnTo>
                    <a:pt x="628" y="471"/>
                  </a:lnTo>
                  <a:cubicBezTo>
                    <a:pt x="346" y="377"/>
                    <a:pt x="189" y="314"/>
                    <a:pt x="95" y="534"/>
                  </a:cubicBezTo>
                  <a:lnTo>
                    <a:pt x="189" y="582"/>
                  </a:lnTo>
                  <a:cubicBezTo>
                    <a:pt x="95" y="565"/>
                    <a:pt x="47" y="582"/>
                    <a:pt x="1" y="691"/>
                  </a:cubicBezTo>
                  <a:cubicBezTo>
                    <a:pt x="283" y="864"/>
                    <a:pt x="580" y="1004"/>
                    <a:pt x="879" y="1161"/>
                  </a:cubicBezTo>
                  <a:lnTo>
                    <a:pt x="1506" y="1303"/>
                  </a:lnTo>
                  <a:cubicBezTo>
                    <a:pt x="1820" y="1397"/>
                    <a:pt x="1820" y="1397"/>
                    <a:pt x="2149" y="1366"/>
                  </a:cubicBezTo>
                  <a:cubicBezTo>
                    <a:pt x="2542" y="1318"/>
                    <a:pt x="2981" y="1287"/>
                    <a:pt x="3326" y="1303"/>
                  </a:cubicBezTo>
                  <a:cubicBezTo>
                    <a:pt x="3560" y="1318"/>
                    <a:pt x="3780" y="1366"/>
                    <a:pt x="4000" y="1460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1"/>
            <p:cNvSpPr/>
            <p:nvPr/>
          </p:nvSpPr>
          <p:spPr>
            <a:xfrm>
              <a:off x="9244575" y="3153150"/>
              <a:ext cx="87075" cy="240800"/>
            </a:xfrm>
            <a:custGeom>
              <a:avLst/>
              <a:gdLst/>
              <a:ahLst/>
              <a:cxnLst/>
              <a:rect l="l" t="t" r="r" b="b"/>
              <a:pathLst>
                <a:path w="3483" h="9632" extrusionOk="0">
                  <a:moveTo>
                    <a:pt x="644" y="0"/>
                  </a:moveTo>
                  <a:cubicBezTo>
                    <a:pt x="63" y="1208"/>
                    <a:pt x="0" y="1961"/>
                    <a:pt x="174" y="3012"/>
                  </a:cubicBezTo>
                  <a:cubicBezTo>
                    <a:pt x="330" y="3968"/>
                    <a:pt x="550" y="4455"/>
                    <a:pt x="958" y="5725"/>
                  </a:cubicBezTo>
                  <a:cubicBezTo>
                    <a:pt x="1098" y="6149"/>
                    <a:pt x="1098" y="8282"/>
                    <a:pt x="1052" y="9552"/>
                  </a:cubicBezTo>
                  <a:lnTo>
                    <a:pt x="2966" y="9631"/>
                  </a:lnTo>
                  <a:lnTo>
                    <a:pt x="3483" y="1475"/>
                  </a:lnTo>
                  <a:lnTo>
                    <a:pt x="2903" y="11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1"/>
            <p:cNvSpPr/>
            <p:nvPr/>
          </p:nvSpPr>
          <p:spPr>
            <a:xfrm>
              <a:off x="9161450" y="3095500"/>
              <a:ext cx="54925" cy="124325"/>
            </a:xfrm>
            <a:custGeom>
              <a:avLst/>
              <a:gdLst/>
              <a:ahLst/>
              <a:cxnLst/>
              <a:rect l="l" t="t" r="r" b="b"/>
              <a:pathLst>
                <a:path w="2197" h="4973" extrusionOk="0">
                  <a:moveTo>
                    <a:pt x="534" y="4095"/>
                  </a:moveTo>
                  <a:lnTo>
                    <a:pt x="0" y="236"/>
                  </a:lnTo>
                  <a:cubicBezTo>
                    <a:pt x="377" y="205"/>
                    <a:pt x="753" y="157"/>
                    <a:pt x="1067" y="0"/>
                  </a:cubicBezTo>
                  <a:cubicBezTo>
                    <a:pt x="1067" y="0"/>
                    <a:pt x="2071" y="3357"/>
                    <a:pt x="2087" y="3451"/>
                  </a:cubicBezTo>
                  <a:cubicBezTo>
                    <a:pt x="2196" y="4095"/>
                    <a:pt x="659" y="4973"/>
                    <a:pt x="534" y="40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1"/>
            <p:cNvSpPr/>
            <p:nvPr/>
          </p:nvSpPr>
          <p:spPr>
            <a:xfrm>
              <a:off x="9173200" y="3138250"/>
              <a:ext cx="140425" cy="73750"/>
            </a:xfrm>
            <a:custGeom>
              <a:avLst/>
              <a:gdLst/>
              <a:ahLst/>
              <a:cxnLst/>
              <a:rect l="l" t="t" r="r" b="b"/>
              <a:pathLst>
                <a:path w="5617" h="2950" extrusionOk="0">
                  <a:moveTo>
                    <a:pt x="456" y="2761"/>
                  </a:moveTo>
                  <a:cubicBezTo>
                    <a:pt x="174" y="2713"/>
                    <a:pt x="158" y="2573"/>
                    <a:pt x="126" y="2416"/>
                  </a:cubicBezTo>
                  <a:cubicBezTo>
                    <a:pt x="1" y="1929"/>
                    <a:pt x="801" y="1130"/>
                    <a:pt x="1005" y="1208"/>
                  </a:cubicBezTo>
                  <a:cubicBezTo>
                    <a:pt x="2370" y="1130"/>
                    <a:pt x="5114" y="0"/>
                    <a:pt x="5616" y="0"/>
                  </a:cubicBezTo>
                  <a:cubicBezTo>
                    <a:pt x="4880" y="283"/>
                    <a:pt x="4346" y="1396"/>
                    <a:pt x="3782" y="2525"/>
                  </a:cubicBezTo>
                  <a:cubicBezTo>
                    <a:pt x="2778" y="2730"/>
                    <a:pt x="1444" y="2949"/>
                    <a:pt x="456" y="27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1"/>
            <p:cNvSpPr/>
            <p:nvPr/>
          </p:nvSpPr>
          <p:spPr>
            <a:xfrm>
              <a:off x="9260250" y="3068825"/>
              <a:ext cx="46300" cy="77300"/>
            </a:xfrm>
            <a:custGeom>
              <a:avLst/>
              <a:gdLst/>
              <a:ahLst/>
              <a:cxnLst/>
              <a:rect l="l" t="t" r="r" b="b"/>
              <a:pathLst>
                <a:path w="1852" h="3092" extrusionOk="0">
                  <a:moveTo>
                    <a:pt x="1852" y="1303"/>
                  </a:moveTo>
                  <a:lnTo>
                    <a:pt x="1758" y="1868"/>
                  </a:lnTo>
                  <a:lnTo>
                    <a:pt x="739" y="3091"/>
                  </a:lnTo>
                  <a:lnTo>
                    <a:pt x="471" y="2840"/>
                  </a:lnTo>
                  <a:cubicBezTo>
                    <a:pt x="49" y="1836"/>
                    <a:pt x="95" y="1899"/>
                    <a:pt x="1" y="801"/>
                  </a:cubicBezTo>
                  <a:lnTo>
                    <a:pt x="1554" y="1"/>
                  </a:lnTo>
                  <a:cubicBezTo>
                    <a:pt x="1632" y="676"/>
                    <a:pt x="1726" y="816"/>
                    <a:pt x="1852" y="1303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1"/>
            <p:cNvSpPr/>
            <p:nvPr/>
          </p:nvSpPr>
          <p:spPr>
            <a:xfrm>
              <a:off x="9240275" y="3111575"/>
              <a:ext cx="81600" cy="194525"/>
            </a:xfrm>
            <a:custGeom>
              <a:avLst/>
              <a:gdLst/>
              <a:ahLst/>
              <a:cxnLst/>
              <a:rect l="l" t="t" r="r" b="b"/>
              <a:pathLst>
                <a:path w="3264" h="7781" extrusionOk="0">
                  <a:moveTo>
                    <a:pt x="1114" y="1036"/>
                  </a:moveTo>
                  <a:cubicBezTo>
                    <a:pt x="392" y="2839"/>
                    <a:pt x="1" y="4000"/>
                    <a:pt x="1333" y="7608"/>
                  </a:cubicBezTo>
                  <a:cubicBezTo>
                    <a:pt x="1350" y="7670"/>
                    <a:pt x="1459" y="7764"/>
                    <a:pt x="1569" y="7781"/>
                  </a:cubicBezTo>
                  <a:lnTo>
                    <a:pt x="2588" y="5679"/>
                  </a:lnTo>
                  <a:lnTo>
                    <a:pt x="3263" y="2337"/>
                  </a:lnTo>
                  <a:lnTo>
                    <a:pt x="2713" y="1"/>
                  </a:lnTo>
                  <a:lnTo>
                    <a:pt x="1772" y="5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1"/>
            <p:cNvSpPr/>
            <p:nvPr/>
          </p:nvSpPr>
          <p:spPr>
            <a:xfrm>
              <a:off x="9222250" y="3712700"/>
              <a:ext cx="111750" cy="47875"/>
            </a:xfrm>
            <a:custGeom>
              <a:avLst/>
              <a:gdLst/>
              <a:ahLst/>
              <a:cxnLst/>
              <a:rect l="l" t="t" r="r" b="b"/>
              <a:pathLst>
                <a:path w="4470" h="1915" extrusionOk="0">
                  <a:moveTo>
                    <a:pt x="2556" y="1"/>
                  </a:moveTo>
                  <a:cubicBezTo>
                    <a:pt x="1803" y="1084"/>
                    <a:pt x="1537" y="1224"/>
                    <a:pt x="439" y="1366"/>
                  </a:cubicBezTo>
                  <a:cubicBezTo>
                    <a:pt x="109" y="1412"/>
                    <a:pt x="0" y="1491"/>
                    <a:pt x="0" y="1836"/>
                  </a:cubicBezTo>
                  <a:cubicBezTo>
                    <a:pt x="1050" y="1914"/>
                    <a:pt x="1945" y="1914"/>
                    <a:pt x="2980" y="1899"/>
                  </a:cubicBezTo>
                  <a:cubicBezTo>
                    <a:pt x="3137" y="1648"/>
                    <a:pt x="3200" y="1491"/>
                    <a:pt x="3466" y="1475"/>
                  </a:cubicBezTo>
                  <a:lnTo>
                    <a:pt x="3497" y="1899"/>
                  </a:lnTo>
                  <a:lnTo>
                    <a:pt x="4423" y="1899"/>
                  </a:lnTo>
                  <a:lnTo>
                    <a:pt x="4470" y="1021"/>
                  </a:lnTo>
                  <a:lnTo>
                    <a:pt x="4250" y="8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1"/>
            <p:cNvSpPr/>
            <p:nvPr/>
          </p:nvSpPr>
          <p:spPr>
            <a:xfrm>
              <a:off x="9275150" y="3300175"/>
              <a:ext cx="81225" cy="422750"/>
            </a:xfrm>
            <a:custGeom>
              <a:avLst/>
              <a:gdLst/>
              <a:ahLst/>
              <a:cxnLst/>
              <a:rect l="l" t="t" r="r" b="b"/>
              <a:pathLst>
                <a:path w="3249" h="16910" extrusionOk="0">
                  <a:moveTo>
                    <a:pt x="3248" y="3248"/>
                  </a:moveTo>
                  <a:lnTo>
                    <a:pt x="2935" y="6134"/>
                  </a:lnTo>
                  <a:lnTo>
                    <a:pt x="2558" y="9020"/>
                  </a:lnTo>
                  <a:lnTo>
                    <a:pt x="2935" y="11796"/>
                  </a:lnTo>
                  <a:lnTo>
                    <a:pt x="2339" y="16909"/>
                  </a:lnTo>
                  <a:lnTo>
                    <a:pt x="189" y="16769"/>
                  </a:lnTo>
                  <a:lnTo>
                    <a:pt x="283" y="12220"/>
                  </a:lnTo>
                  <a:lnTo>
                    <a:pt x="1" y="8864"/>
                  </a:lnTo>
                  <a:lnTo>
                    <a:pt x="49" y="2433"/>
                  </a:lnTo>
                  <a:lnTo>
                    <a:pt x="17" y="189"/>
                  </a:lnTo>
                  <a:lnTo>
                    <a:pt x="13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9239875" y="3716250"/>
              <a:ext cx="111800" cy="48250"/>
            </a:xfrm>
            <a:custGeom>
              <a:avLst/>
              <a:gdLst/>
              <a:ahLst/>
              <a:cxnLst/>
              <a:rect l="l" t="t" r="r" b="b"/>
              <a:pathLst>
                <a:path w="4472" h="1930" extrusionOk="0">
                  <a:moveTo>
                    <a:pt x="2558" y="0"/>
                  </a:moveTo>
                  <a:cubicBezTo>
                    <a:pt x="1805" y="1082"/>
                    <a:pt x="1537" y="1224"/>
                    <a:pt x="439" y="1364"/>
                  </a:cubicBezTo>
                  <a:cubicBezTo>
                    <a:pt x="111" y="1412"/>
                    <a:pt x="0" y="1490"/>
                    <a:pt x="0" y="1835"/>
                  </a:cubicBezTo>
                  <a:cubicBezTo>
                    <a:pt x="1052" y="1929"/>
                    <a:pt x="1930" y="1914"/>
                    <a:pt x="2980" y="1898"/>
                  </a:cubicBezTo>
                  <a:cubicBezTo>
                    <a:pt x="3137" y="1647"/>
                    <a:pt x="3200" y="1490"/>
                    <a:pt x="3467" y="1475"/>
                  </a:cubicBezTo>
                  <a:lnTo>
                    <a:pt x="3499" y="1898"/>
                  </a:lnTo>
                  <a:lnTo>
                    <a:pt x="4423" y="1898"/>
                  </a:lnTo>
                  <a:lnTo>
                    <a:pt x="4471" y="1019"/>
                  </a:lnTo>
                  <a:lnTo>
                    <a:pt x="4252" y="7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1"/>
            <p:cNvSpPr/>
            <p:nvPr/>
          </p:nvSpPr>
          <p:spPr>
            <a:xfrm>
              <a:off x="9292825" y="3364500"/>
              <a:ext cx="81175" cy="362350"/>
            </a:xfrm>
            <a:custGeom>
              <a:avLst/>
              <a:gdLst/>
              <a:ahLst/>
              <a:cxnLst/>
              <a:rect l="l" t="t" r="r" b="b"/>
              <a:pathLst>
                <a:path w="3247" h="14494" extrusionOk="0">
                  <a:moveTo>
                    <a:pt x="3247" y="816"/>
                  </a:moveTo>
                  <a:lnTo>
                    <a:pt x="2933" y="3702"/>
                  </a:lnTo>
                  <a:lnTo>
                    <a:pt x="2556" y="6588"/>
                  </a:lnTo>
                  <a:lnTo>
                    <a:pt x="2933" y="9365"/>
                  </a:lnTo>
                  <a:lnTo>
                    <a:pt x="2322" y="14493"/>
                  </a:lnTo>
                  <a:lnTo>
                    <a:pt x="172" y="14336"/>
                  </a:lnTo>
                  <a:lnTo>
                    <a:pt x="283" y="9788"/>
                  </a:lnTo>
                  <a:lnTo>
                    <a:pt x="0" y="644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1"/>
            <p:cNvSpPr/>
            <p:nvPr/>
          </p:nvSpPr>
          <p:spPr>
            <a:xfrm>
              <a:off x="9227725" y="3014700"/>
              <a:ext cx="74525" cy="102000"/>
            </a:xfrm>
            <a:custGeom>
              <a:avLst/>
              <a:gdLst/>
              <a:ahLst/>
              <a:cxnLst/>
              <a:rect l="l" t="t" r="r" b="b"/>
              <a:pathLst>
                <a:path w="2981" h="4080" extrusionOk="0">
                  <a:moveTo>
                    <a:pt x="377" y="2667"/>
                  </a:moveTo>
                  <a:cubicBezTo>
                    <a:pt x="392" y="2762"/>
                    <a:pt x="408" y="2778"/>
                    <a:pt x="329" y="2824"/>
                  </a:cubicBezTo>
                  <a:cubicBezTo>
                    <a:pt x="314" y="2887"/>
                    <a:pt x="346" y="2966"/>
                    <a:pt x="408" y="2997"/>
                  </a:cubicBezTo>
                  <a:cubicBezTo>
                    <a:pt x="691" y="2981"/>
                    <a:pt x="597" y="3123"/>
                    <a:pt x="565" y="3123"/>
                  </a:cubicBezTo>
                  <a:cubicBezTo>
                    <a:pt x="346" y="3107"/>
                    <a:pt x="377" y="3248"/>
                    <a:pt x="424" y="3311"/>
                  </a:cubicBezTo>
                  <a:cubicBezTo>
                    <a:pt x="486" y="3326"/>
                    <a:pt x="503" y="3358"/>
                    <a:pt x="503" y="3389"/>
                  </a:cubicBezTo>
                  <a:cubicBezTo>
                    <a:pt x="518" y="3468"/>
                    <a:pt x="455" y="3671"/>
                    <a:pt x="565" y="3828"/>
                  </a:cubicBezTo>
                  <a:cubicBezTo>
                    <a:pt x="785" y="4079"/>
                    <a:pt x="1506" y="3782"/>
                    <a:pt x="1852" y="3562"/>
                  </a:cubicBezTo>
                  <a:cubicBezTo>
                    <a:pt x="2197" y="3326"/>
                    <a:pt x="2180" y="3092"/>
                    <a:pt x="2180" y="2856"/>
                  </a:cubicBezTo>
                  <a:cubicBezTo>
                    <a:pt x="2353" y="2903"/>
                    <a:pt x="2416" y="2793"/>
                    <a:pt x="2448" y="2511"/>
                  </a:cubicBezTo>
                  <a:cubicBezTo>
                    <a:pt x="2699" y="2197"/>
                    <a:pt x="2808" y="1931"/>
                    <a:pt x="2981" y="1569"/>
                  </a:cubicBezTo>
                  <a:cubicBezTo>
                    <a:pt x="2981" y="1569"/>
                    <a:pt x="2510" y="17"/>
                    <a:pt x="2479" y="17"/>
                  </a:cubicBezTo>
                  <a:cubicBezTo>
                    <a:pt x="2448" y="1"/>
                    <a:pt x="1255" y="64"/>
                    <a:pt x="1255" y="64"/>
                  </a:cubicBezTo>
                  <a:cubicBezTo>
                    <a:pt x="1099" y="268"/>
                    <a:pt x="816" y="409"/>
                    <a:pt x="643" y="660"/>
                  </a:cubicBezTo>
                  <a:cubicBezTo>
                    <a:pt x="408" y="1005"/>
                    <a:pt x="392" y="1256"/>
                    <a:pt x="329" y="1429"/>
                  </a:cubicBezTo>
                  <a:cubicBezTo>
                    <a:pt x="252" y="1649"/>
                    <a:pt x="424" y="1805"/>
                    <a:pt x="424" y="1868"/>
                  </a:cubicBezTo>
                  <a:cubicBezTo>
                    <a:pt x="408" y="2150"/>
                    <a:pt x="1" y="2291"/>
                    <a:pt x="1" y="2448"/>
                  </a:cubicBezTo>
                  <a:cubicBezTo>
                    <a:pt x="1" y="2573"/>
                    <a:pt x="157" y="2730"/>
                    <a:pt x="377" y="2667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1"/>
            <p:cNvSpPr/>
            <p:nvPr/>
          </p:nvSpPr>
          <p:spPr>
            <a:xfrm>
              <a:off x="9231250" y="3005300"/>
              <a:ext cx="92975" cy="91000"/>
            </a:xfrm>
            <a:custGeom>
              <a:avLst/>
              <a:gdLst/>
              <a:ahLst/>
              <a:cxnLst/>
              <a:rect l="l" t="t" r="r" b="b"/>
              <a:pathLst>
                <a:path w="3719" h="3640" extrusionOk="0">
                  <a:moveTo>
                    <a:pt x="1506" y="1977"/>
                  </a:moveTo>
                  <a:cubicBezTo>
                    <a:pt x="1506" y="2276"/>
                    <a:pt x="1569" y="2589"/>
                    <a:pt x="1585" y="2840"/>
                  </a:cubicBezTo>
                  <a:cubicBezTo>
                    <a:pt x="1788" y="2667"/>
                    <a:pt x="1899" y="2401"/>
                    <a:pt x="2087" y="2259"/>
                  </a:cubicBezTo>
                  <a:cubicBezTo>
                    <a:pt x="2212" y="2181"/>
                    <a:pt x="2307" y="2119"/>
                    <a:pt x="2416" y="2165"/>
                  </a:cubicBezTo>
                  <a:cubicBezTo>
                    <a:pt x="2589" y="2228"/>
                    <a:pt x="2495" y="2558"/>
                    <a:pt x="2353" y="2777"/>
                  </a:cubicBezTo>
                  <a:cubicBezTo>
                    <a:pt x="2275" y="2903"/>
                    <a:pt x="2275" y="3028"/>
                    <a:pt x="2307" y="3106"/>
                  </a:cubicBezTo>
                  <a:cubicBezTo>
                    <a:pt x="2369" y="3294"/>
                    <a:pt x="2541" y="3217"/>
                    <a:pt x="2698" y="3389"/>
                  </a:cubicBezTo>
                  <a:cubicBezTo>
                    <a:pt x="2840" y="3545"/>
                    <a:pt x="2903" y="3545"/>
                    <a:pt x="2965" y="3639"/>
                  </a:cubicBezTo>
                  <a:cubicBezTo>
                    <a:pt x="2965" y="3342"/>
                    <a:pt x="3169" y="3185"/>
                    <a:pt x="3310" y="2809"/>
                  </a:cubicBezTo>
                  <a:cubicBezTo>
                    <a:pt x="3576" y="2102"/>
                    <a:pt x="3718" y="1193"/>
                    <a:pt x="2934" y="707"/>
                  </a:cubicBezTo>
                  <a:cubicBezTo>
                    <a:pt x="2573" y="126"/>
                    <a:pt x="1757" y="1"/>
                    <a:pt x="1192" y="111"/>
                  </a:cubicBezTo>
                  <a:cubicBezTo>
                    <a:pt x="550" y="220"/>
                    <a:pt x="0" y="722"/>
                    <a:pt x="79" y="1679"/>
                  </a:cubicBezTo>
                  <a:cubicBezTo>
                    <a:pt x="251" y="1538"/>
                    <a:pt x="471" y="989"/>
                    <a:pt x="1224" y="1318"/>
                  </a:cubicBezTo>
                  <a:cubicBezTo>
                    <a:pt x="1365" y="1491"/>
                    <a:pt x="1443" y="1695"/>
                    <a:pt x="1506" y="19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1"/>
            <p:cNvSpPr/>
            <p:nvPr/>
          </p:nvSpPr>
          <p:spPr>
            <a:xfrm>
              <a:off x="9256350" y="3100200"/>
              <a:ext cx="126675" cy="296100"/>
            </a:xfrm>
            <a:custGeom>
              <a:avLst/>
              <a:gdLst/>
              <a:ahLst/>
              <a:cxnLst/>
              <a:rect l="l" t="t" r="r" b="b"/>
              <a:pathLst>
                <a:path w="5067" h="11844" extrusionOk="0">
                  <a:moveTo>
                    <a:pt x="2055" y="0"/>
                  </a:moveTo>
                  <a:cubicBezTo>
                    <a:pt x="2432" y="644"/>
                    <a:pt x="2980" y="816"/>
                    <a:pt x="3436" y="1506"/>
                  </a:cubicBezTo>
                  <a:cubicBezTo>
                    <a:pt x="4408" y="2934"/>
                    <a:pt x="4157" y="5224"/>
                    <a:pt x="4266" y="6855"/>
                  </a:cubicBezTo>
                  <a:cubicBezTo>
                    <a:pt x="4659" y="7906"/>
                    <a:pt x="4862" y="8533"/>
                    <a:pt x="4973" y="9223"/>
                  </a:cubicBezTo>
                  <a:cubicBezTo>
                    <a:pt x="5067" y="9867"/>
                    <a:pt x="5019" y="10588"/>
                    <a:pt x="5067" y="11733"/>
                  </a:cubicBezTo>
                  <a:cubicBezTo>
                    <a:pt x="3498" y="11749"/>
                    <a:pt x="2683" y="11843"/>
                    <a:pt x="1303" y="11702"/>
                  </a:cubicBezTo>
                  <a:cubicBezTo>
                    <a:pt x="1240" y="10839"/>
                    <a:pt x="1052" y="9725"/>
                    <a:pt x="784" y="8079"/>
                  </a:cubicBezTo>
                  <a:cubicBezTo>
                    <a:pt x="596" y="6902"/>
                    <a:pt x="0" y="5381"/>
                    <a:pt x="79" y="4126"/>
                  </a:cubicBezTo>
                  <a:cubicBezTo>
                    <a:pt x="126" y="3248"/>
                    <a:pt x="424" y="2667"/>
                    <a:pt x="1098" y="1491"/>
                  </a:cubicBezTo>
                  <a:cubicBezTo>
                    <a:pt x="1334" y="1067"/>
                    <a:pt x="1506" y="690"/>
                    <a:pt x="20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1"/>
            <p:cNvSpPr/>
            <p:nvPr/>
          </p:nvSpPr>
          <p:spPr>
            <a:xfrm>
              <a:off x="9125000" y="3162150"/>
              <a:ext cx="17650" cy="29825"/>
            </a:xfrm>
            <a:custGeom>
              <a:avLst/>
              <a:gdLst/>
              <a:ahLst/>
              <a:cxnLst/>
              <a:rect l="l" t="t" r="r" b="b"/>
              <a:pathLst>
                <a:path w="706" h="1193" extrusionOk="0">
                  <a:moveTo>
                    <a:pt x="580" y="142"/>
                  </a:moveTo>
                  <a:lnTo>
                    <a:pt x="282" y="1"/>
                  </a:lnTo>
                  <a:cubicBezTo>
                    <a:pt x="235" y="283"/>
                    <a:pt x="126" y="691"/>
                    <a:pt x="0" y="1004"/>
                  </a:cubicBezTo>
                  <a:lnTo>
                    <a:pt x="360" y="1193"/>
                  </a:lnTo>
                  <a:lnTo>
                    <a:pt x="705" y="39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1"/>
            <p:cNvSpPr/>
            <p:nvPr/>
          </p:nvSpPr>
          <p:spPr>
            <a:xfrm>
              <a:off x="9127725" y="3162150"/>
              <a:ext cx="105100" cy="87500"/>
            </a:xfrm>
            <a:custGeom>
              <a:avLst/>
              <a:gdLst/>
              <a:ahLst/>
              <a:cxnLst/>
              <a:rect l="l" t="t" r="r" b="b"/>
              <a:pathLst>
                <a:path w="4204" h="3500" extrusionOk="0">
                  <a:moveTo>
                    <a:pt x="3310" y="3217"/>
                  </a:moveTo>
                  <a:cubicBezTo>
                    <a:pt x="2118" y="2683"/>
                    <a:pt x="1130" y="1868"/>
                    <a:pt x="0" y="1209"/>
                  </a:cubicBezTo>
                  <a:cubicBezTo>
                    <a:pt x="283" y="691"/>
                    <a:pt x="362" y="471"/>
                    <a:pt x="408" y="1"/>
                  </a:cubicBezTo>
                  <a:cubicBezTo>
                    <a:pt x="408" y="1"/>
                    <a:pt x="2918" y="1224"/>
                    <a:pt x="3953" y="1632"/>
                  </a:cubicBezTo>
                  <a:cubicBezTo>
                    <a:pt x="4063" y="1663"/>
                    <a:pt x="4189" y="1805"/>
                    <a:pt x="4204" y="2322"/>
                  </a:cubicBezTo>
                  <a:cubicBezTo>
                    <a:pt x="4204" y="2761"/>
                    <a:pt x="3922" y="3499"/>
                    <a:pt x="3310" y="32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1"/>
            <p:cNvSpPr/>
            <p:nvPr/>
          </p:nvSpPr>
          <p:spPr>
            <a:xfrm>
              <a:off x="9184975" y="3127275"/>
              <a:ext cx="169425" cy="118025"/>
            </a:xfrm>
            <a:custGeom>
              <a:avLst/>
              <a:gdLst/>
              <a:ahLst/>
              <a:cxnLst/>
              <a:rect l="l" t="t" r="r" b="b"/>
              <a:pathLst>
                <a:path w="6777" h="4721" extrusionOk="0">
                  <a:moveTo>
                    <a:pt x="3702" y="3560"/>
                  </a:moveTo>
                  <a:cubicBezTo>
                    <a:pt x="3122" y="3874"/>
                    <a:pt x="2541" y="4156"/>
                    <a:pt x="2039" y="4392"/>
                  </a:cubicBezTo>
                  <a:cubicBezTo>
                    <a:pt x="1585" y="4627"/>
                    <a:pt x="1349" y="4721"/>
                    <a:pt x="1115" y="4643"/>
                  </a:cubicBezTo>
                  <a:cubicBezTo>
                    <a:pt x="0" y="4298"/>
                    <a:pt x="644" y="2667"/>
                    <a:pt x="801" y="2667"/>
                  </a:cubicBezTo>
                  <a:lnTo>
                    <a:pt x="1397" y="2918"/>
                  </a:lnTo>
                  <a:cubicBezTo>
                    <a:pt x="1537" y="2918"/>
                    <a:pt x="1962" y="2619"/>
                    <a:pt x="3451" y="1318"/>
                  </a:cubicBezTo>
                  <a:cubicBezTo>
                    <a:pt x="4800" y="157"/>
                    <a:pt x="5616" y="0"/>
                    <a:pt x="6118" y="785"/>
                  </a:cubicBezTo>
                  <a:cubicBezTo>
                    <a:pt x="6776" y="1820"/>
                    <a:pt x="4314" y="3215"/>
                    <a:pt x="3702" y="35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1"/>
            <p:cNvSpPr/>
            <p:nvPr/>
          </p:nvSpPr>
          <p:spPr>
            <a:xfrm>
              <a:off x="9266150" y="3096275"/>
              <a:ext cx="41600" cy="54925"/>
            </a:xfrm>
            <a:custGeom>
              <a:avLst/>
              <a:gdLst/>
              <a:ahLst/>
              <a:cxnLst/>
              <a:rect l="l" t="t" r="r" b="b"/>
              <a:pathLst>
                <a:path w="1664" h="2197" extrusionOk="0">
                  <a:moveTo>
                    <a:pt x="1663" y="189"/>
                  </a:moveTo>
                  <a:lnTo>
                    <a:pt x="1584" y="0"/>
                  </a:lnTo>
                  <a:cubicBezTo>
                    <a:pt x="1005" y="534"/>
                    <a:pt x="737" y="942"/>
                    <a:pt x="32" y="1318"/>
                  </a:cubicBezTo>
                  <a:lnTo>
                    <a:pt x="1" y="2196"/>
                  </a:lnTo>
                  <a:cubicBezTo>
                    <a:pt x="628" y="1694"/>
                    <a:pt x="1381" y="958"/>
                    <a:pt x="1663" y="1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1"/>
            <p:cNvSpPr/>
            <p:nvPr/>
          </p:nvSpPr>
          <p:spPr>
            <a:xfrm>
              <a:off x="9042650" y="3310775"/>
              <a:ext cx="47850" cy="474100"/>
            </a:xfrm>
            <a:custGeom>
              <a:avLst/>
              <a:gdLst/>
              <a:ahLst/>
              <a:cxnLst/>
              <a:rect l="l" t="t" r="r" b="b"/>
              <a:pathLst>
                <a:path w="1914" h="18964" extrusionOk="0">
                  <a:moveTo>
                    <a:pt x="862" y="15482"/>
                  </a:moveTo>
                  <a:lnTo>
                    <a:pt x="1301" y="18964"/>
                  </a:lnTo>
                  <a:lnTo>
                    <a:pt x="1914" y="12941"/>
                  </a:lnTo>
                  <a:lnTo>
                    <a:pt x="1364" y="486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1"/>
            <p:cNvSpPr/>
            <p:nvPr/>
          </p:nvSpPr>
          <p:spPr>
            <a:xfrm>
              <a:off x="9074800" y="3432350"/>
              <a:ext cx="200375" cy="352525"/>
            </a:xfrm>
            <a:custGeom>
              <a:avLst/>
              <a:gdLst/>
              <a:ahLst/>
              <a:cxnLst/>
              <a:rect l="l" t="t" r="r" b="b"/>
              <a:pathLst>
                <a:path w="8015" h="14101" extrusionOk="0">
                  <a:moveTo>
                    <a:pt x="5835" y="14101"/>
                  </a:moveTo>
                  <a:lnTo>
                    <a:pt x="0" y="14101"/>
                  </a:lnTo>
                  <a:lnTo>
                    <a:pt x="0" y="0"/>
                  </a:lnTo>
                  <a:lnTo>
                    <a:pt x="80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1"/>
            <p:cNvSpPr/>
            <p:nvPr/>
          </p:nvSpPr>
          <p:spPr>
            <a:xfrm>
              <a:off x="9038325" y="3248825"/>
              <a:ext cx="41975" cy="188625"/>
            </a:xfrm>
            <a:custGeom>
              <a:avLst/>
              <a:gdLst/>
              <a:ahLst/>
              <a:cxnLst/>
              <a:rect l="l" t="t" r="r" b="b"/>
              <a:pathLst>
                <a:path w="1679" h="7545" extrusionOk="0">
                  <a:moveTo>
                    <a:pt x="1679" y="4784"/>
                  </a:moveTo>
                  <a:lnTo>
                    <a:pt x="1098" y="7545"/>
                  </a:lnTo>
                  <a:lnTo>
                    <a:pt x="0" y="2369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1"/>
            <p:cNvSpPr/>
            <p:nvPr/>
          </p:nvSpPr>
          <p:spPr>
            <a:xfrm>
              <a:off x="9038725" y="3248825"/>
              <a:ext cx="264325" cy="139625"/>
            </a:xfrm>
            <a:custGeom>
              <a:avLst/>
              <a:gdLst/>
              <a:ahLst/>
              <a:cxnLst/>
              <a:rect l="l" t="t" r="r" b="b"/>
              <a:pathLst>
                <a:path w="10573" h="5585" extrusionOk="0">
                  <a:moveTo>
                    <a:pt x="10572" y="5177"/>
                  </a:moveTo>
                  <a:lnTo>
                    <a:pt x="5898" y="5585"/>
                  </a:lnTo>
                  <a:lnTo>
                    <a:pt x="1082" y="5177"/>
                  </a:lnTo>
                  <a:lnTo>
                    <a:pt x="0" y="1"/>
                  </a:lnTo>
                  <a:lnTo>
                    <a:pt x="76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1"/>
            <p:cNvSpPr/>
            <p:nvPr/>
          </p:nvSpPr>
          <p:spPr>
            <a:xfrm>
              <a:off x="9065775" y="3378225"/>
              <a:ext cx="237275" cy="60000"/>
            </a:xfrm>
            <a:custGeom>
              <a:avLst/>
              <a:gdLst/>
              <a:ahLst/>
              <a:cxnLst/>
              <a:rect l="l" t="t" r="r" b="b"/>
              <a:pathLst>
                <a:path w="9491" h="2400" extrusionOk="0">
                  <a:moveTo>
                    <a:pt x="9490" y="1"/>
                  </a:moveTo>
                  <a:lnTo>
                    <a:pt x="0" y="1"/>
                  </a:lnTo>
                  <a:lnTo>
                    <a:pt x="0" y="2400"/>
                  </a:lnTo>
                  <a:lnTo>
                    <a:pt x="9490" y="24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1"/>
            <p:cNvSpPr/>
            <p:nvPr/>
          </p:nvSpPr>
          <p:spPr>
            <a:xfrm>
              <a:off x="9064600" y="3295100"/>
              <a:ext cx="171375" cy="33350"/>
            </a:xfrm>
            <a:custGeom>
              <a:avLst/>
              <a:gdLst/>
              <a:ahLst/>
              <a:cxnLst/>
              <a:rect l="l" t="t" r="r" b="b"/>
              <a:pathLst>
                <a:path w="6855" h="1334" extrusionOk="0">
                  <a:moveTo>
                    <a:pt x="377" y="1"/>
                  </a:moveTo>
                  <a:lnTo>
                    <a:pt x="6854" y="1"/>
                  </a:lnTo>
                  <a:lnTo>
                    <a:pt x="6478" y="1333"/>
                  </a:lnTo>
                  <a:lnTo>
                    <a:pt x="1" y="133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657725" y="2552550"/>
            <a:ext cx="3773100" cy="171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2" hasCustomPrompt="1"/>
          </p:nvPr>
        </p:nvSpPr>
        <p:spPr>
          <a:xfrm>
            <a:off x="7065475" y="1386075"/>
            <a:ext cx="1365300" cy="1214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4657725" y="4229000"/>
            <a:ext cx="37731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1" name="Google Shape;21;p3"/>
          <p:cNvGrpSpPr/>
          <p:nvPr/>
        </p:nvGrpSpPr>
        <p:grpSpPr>
          <a:xfrm>
            <a:off x="0" y="150"/>
            <a:ext cx="9144000" cy="5133900"/>
            <a:chOff x="0" y="150"/>
            <a:chExt cx="9144000" cy="5133900"/>
          </a:xfrm>
        </p:grpSpPr>
        <p:sp>
          <p:nvSpPr>
            <p:cNvPr id="22" name="Google Shape;22;p3"/>
            <p:cNvSpPr/>
            <p:nvPr/>
          </p:nvSpPr>
          <p:spPr>
            <a:xfrm rot="10800000">
              <a:off x="7778700" y="150"/>
              <a:ext cx="1365300" cy="1238100"/>
            </a:xfrm>
            <a:prstGeom prst="snip1Rect">
              <a:avLst>
                <a:gd name="adj" fmla="val 50000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0" y="2762250"/>
              <a:ext cx="3867300" cy="2371800"/>
            </a:xfrm>
            <a:prstGeom prst="snip1Rect">
              <a:avLst>
                <a:gd name="adj" fmla="val 34236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3"/>
          <p:cNvGrpSpPr/>
          <p:nvPr/>
        </p:nvGrpSpPr>
        <p:grpSpPr>
          <a:xfrm>
            <a:off x="-485775" y="266700"/>
            <a:ext cx="9744000" cy="4648200"/>
            <a:chOff x="-485775" y="266700"/>
            <a:chExt cx="9744000" cy="4648200"/>
          </a:xfrm>
        </p:grpSpPr>
        <p:cxnSp>
          <p:nvCxnSpPr>
            <p:cNvPr id="25" name="Google Shape;25;p3"/>
            <p:cNvCxnSpPr/>
            <p:nvPr/>
          </p:nvCxnSpPr>
          <p:spPr>
            <a:xfrm rot="10800000">
              <a:off x="3752625" y="266700"/>
              <a:ext cx="55056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3"/>
            <p:cNvCxnSpPr/>
            <p:nvPr/>
          </p:nvCxnSpPr>
          <p:spPr>
            <a:xfrm rot="10800000">
              <a:off x="-485775" y="4914900"/>
              <a:ext cx="2171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ubTitle" idx="1"/>
          </p:nvPr>
        </p:nvSpPr>
        <p:spPr>
          <a:xfrm>
            <a:off x="2462850" y="2047327"/>
            <a:ext cx="2440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ubTitle" idx="2"/>
          </p:nvPr>
        </p:nvSpPr>
        <p:spPr>
          <a:xfrm>
            <a:off x="2462850" y="1739300"/>
            <a:ext cx="24408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rapey"/>
                <a:ea typeface="Arapey"/>
                <a:cs typeface="Arapey"/>
                <a:sym typeface="Arape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34" name="Google Shape;34;p5"/>
          <p:cNvGrpSpPr/>
          <p:nvPr/>
        </p:nvGrpSpPr>
        <p:grpSpPr>
          <a:xfrm>
            <a:off x="0" y="-75"/>
            <a:ext cx="9144000" cy="885975"/>
            <a:chOff x="0" y="-75"/>
            <a:chExt cx="9144000" cy="885975"/>
          </a:xfrm>
        </p:grpSpPr>
        <p:sp>
          <p:nvSpPr>
            <p:cNvPr id="35" name="Google Shape;35;p5"/>
            <p:cNvSpPr/>
            <p:nvPr/>
          </p:nvSpPr>
          <p:spPr>
            <a:xfrm rot="10800000" flipH="1">
              <a:off x="0" y="0"/>
              <a:ext cx="976800" cy="885900"/>
            </a:xfrm>
            <a:prstGeom prst="snip1Rect">
              <a:avLst>
                <a:gd name="adj" fmla="val 50000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5"/>
            <p:cNvSpPr/>
            <p:nvPr/>
          </p:nvSpPr>
          <p:spPr>
            <a:xfrm rot="10800000">
              <a:off x="8293200" y="-75"/>
              <a:ext cx="850800" cy="771600"/>
            </a:xfrm>
            <a:prstGeom prst="snip1Rect">
              <a:avLst>
                <a:gd name="adj" fmla="val 50000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37;p5"/>
          <p:cNvGrpSpPr/>
          <p:nvPr/>
        </p:nvGrpSpPr>
        <p:grpSpPr>
          <a:xfrm>
            <a:off x="570050" y="266700"/>
            <a:ext cx="9050350" cy="4567325"/>
            <a:chOff x="570050" y="266700"/>
            <a:chExt cx="9050350" cy="4567325"/>
          </a:xfrm>
        </p:grpSpPr>
        <p:cxnSp>
          <p:nvCxnSpPr>
            <p:cNvPr id="38" name="Google Shape;38;p5"/>
            <p:cNvCxnSpPr/>
            <p:nvPr/>
          </p:nvCxnSpPr>
          <p:spPr>
            <a:xfrm rot="10800000">
              <a:off x="741600" y="266700"/>
              <a:ext cx="88788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Google Shape;39;p5"/>
            <p:cNvCxnSpPr/>
            <p:nvPr/>
          </p:nvCxnSpPr>
          <p:spPr>
            <a:xfrm rot="10800000">
              <a:off x="570050" y="4834025"/>
              <a:ext cx="59049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0" name="Google Shape;40;p5"/>
          <p:cNvSpPr txBox="1">
            <a:spLocks noGrp="1"/>
          </p:cNvSpPr>
          <p:nvPr>
            <p:ph type="subTitle" idx="3"/>
          </p:nvPr>
        </p:nvSpPr>
        <p:spPr>
          <a:xfrm>
            <a:off x="2462850" y="3628487"/>
            <a:ext cx="2440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4"/>
          </p:nvPr>
        </p:nvSpPr>
        <p:spPr>
          <a:xfrm>
            <a:off x="2462850" y="3320468"/>
            <a:ext cx="24408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rapey"/>
                <a:ea typeface="Arapey"/>
                <a:cs typeface="Arapey"/>
                <a:sym typeface="Arape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2" name="Google Shape;42;p5"/>
          <p:cNvSpPr/>
          <p:nvPr/>
        </p:nvSpPr>
        <p:spPr>
          <a:xfrm flipH="1">
            <a:off x="5219700" y="4054550"/>
            <a:ext cx="3924300" cy="1098900"/>
          </a:xfrm>
          <a:prstGeom prst="snip1Rect">
            <a:avLst>
              <a:gd name="adj" fmla="val 50000"/>
            </a:avLst>
          </a:prstGeom>
          <a:solidFill>
            <a:srgbClr val="084478">
              <a:alpha val="13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5000625" y="1160875"/>
            <a:ext cx="3430200" cy="219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58" name="Google Shape;58;p8"/>
          <p:cNvGrpSpPr/>
          <p:nvPr/>
        </p:nvGrpSpPr>
        <p:grpSpPr>
          <a:xfrm>
            <a:off x="0" y="0"/>
            <a:ext cx="5696100" cy="5134125"/>
            <a:chOff x="0" y="0"/>
            <a:chExt cx="5696100" cy="5134125"/>
          </a:xfrm>
        </p:grpSpPr>
        <p:sp>
          <p:nvSpPr>
            <p:cNvPr id="59" name="Google Shape;59;p8"/>
            <p:cNvSpPr/>
            <p:nvPr/>
          </p:nvSpPr>
          <p:spPr>
            <a:xfrm>
              <a:off x="0" y="3629025"/>
              <a:ext cx="5696100" cy="1505100"/>
            </a:xfrm>
            <a:prstGeom prst="snip1Rect">
              <a:avLst>
                <a:gd name="adj" fmla="val 50000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8"/>
            <p:cNvSpPr/>
            <p:nvPr/>
          </p:nvSpPr>
          <p:spPr>
            <a:xfrm rot="10800000" flipH="1">
              <a:off x="0" y="0"/>
              <a:ext cx="882300" cy="800100"/>
            </a:xfrm>
            <a:prstGeom prst="snip1Rect">
              <a:avLst>
                <a:gd name="adj" fmla="val 50000"/>
              </a:avLst>
            </a:prstGeom>
            <a:solidFill>
              <a:srgbClr val="084478">
                <a:alpha val="13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" name="Google Shape;61;p8"/>
          <p:cNvGrpSpPr/>
          <p:nvPr/>
        </p:nvGrpSpPr>
        <p:grpSpPr>
          <a:xfrm>
            <a:off x="-514275" y="266700"/>
            <a:ext cx="3952800" cy="4648200"/>
            <a:chOff x="-514275" y="266700"/>
            <a:chExt cx="3952800" cy="4648200"/>
          </a:xfrm>
        </p:grpSpPr>
        <p:cxnSp>
          <p:nvCxnSpPr>
            <p:cNvPr id="62" name="Google Shape;62;p8"/>
            <p:cNvCxnSpPr/>
            <p:nvPr/>
          </p:nvCxnSpPr>
          <p:spPr>
            <a:xfrm rot="10800000">
              <a:off x="-514275" y="4914900"/>
              <a:ext cx="39528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" name="Google Shape;63;p8"/>
            <p:cNvCxnSpPr/>
            <p:nvPr/>
          </p:nvCxnSpPr>
          <p:spPr>
            <a:xfrm>
              <a:off x="-390375" y="266700"/>
              <a:ext cx="2695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713225" y="1020650"/>
            <a:ext cx="3980400" cy="146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1"/>
          </p:nvPr>
        </p:nvSpPr>
        <p:spPr>
          <a:xfrm>
            <a:off x="713225" y="2405050"/>
            <a:ext cx="39804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9"/>
          <p:cNvSpPr/>
          <p:nvPr/>
        </p:nvSpPr>
        <p:spPr>
          <a:xfrm flipH="1">
            <a:off x="5133900" y="2778950"/>
            <a:ext cx="4010100" cy="2355000"/>
          </a:xfrm>
          <a:prstGeom prst="snip1Rect">
            <a:avLst>
              <a:gd name="adj" fmla="val 50000"/>
            </a:avLst>
          </a:prstGeom>
          <a:solidFill>
            <a:srgbClr val="084478">
              <a:alpha val="13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8" name="Google Shape;68;p9"/>
          <p:cNvCxnSpPr/>
          <p:nvPr/>
        </p:nvCxnSpPr>
        <p:spPr>
          <a:xfrm rot="10800000">
            <a:off x="2504050" y="4885425"/>
            <a:ext cx="74205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>
            <a:spLocks noGrp="1"/>
          </p:cNvSpPr>
          <p:nvPr>
            <p:ph type="title"/>
          </p:nvPr>
        </p:nvSpPr>
        <p:spPr>
          <a:xfrm>
            <a:off x="713225" y="3546500"/>
            <a:ext cx="4792200" cy="6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subTitle" idx="1"/>
          </p:nvPr>
        </p:nvSpPr>
        <p:spPr>
          <a:xfrm>
            <a:off x="713225" y="1065100"/>
            <a:ext cx="4792200" cy="237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11" name="Google Shape;111;p14"/>
          <p:cNvSpPr/>
          <p:nvPr/>
        </p:nvSpPr>
        <p:spPr>
          <a:xfrm flipH="1">
            <a:off x="5762700" y="3143250"/>
            <a:ext cx="3381300" cy="1990800"/>
          </a:xfrm>
          <a:prstGeom prst="snip1Rect">
            <a:avLst>
              <a:gd name="adj" fmla="val 50000"/>
            </a:avLst>
          </a:prstGeom>
          <a:solidFill>
            <a:srgbClr val="084478">
              <a:alpha val="13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2" name="Google Shape;112;p14"/>
          <p:cNvCxnSpPr/>
          <p:nvPr/>
        </p:nvCxnSpPr>
        <p:spPr>
          <a:xfrm>
            <a:off x="1685925" y="4914900"/>
            <a:ext cx="8019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2"/>
          <p:cNvSpPr txBox="1">
            <a:spLocks noGrp="1"/>
          </p:cNvSpPr>
          <p:nvPr>
            <p:ph type="subTitle" idx="1"/>
          </p:nvPr>
        </p:nvSpPr>
        <p:spPr>
          <a:xfrm>
            <a:off x="6540075" y="2600039"/>
            <a:ext cx="1811100" cy="12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subTitle" idx="2"/>
          </p:nvPr>
        </p:nvSpPr>
        <p:spPr>
          <a:xfrm>
            <a:off x="2204779" y="2600039"/>
            <a:ext cx="1811100" cy="12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2"/>
          <p:cNvSpPr txBox="1">
            <a:spLocks noGrp="1"/>
          </p:cNvSpPr>
          <p:nvPr>
            <p:ph type="subTitle" idx="3"/>
          </p:nvPr>
        </p:nvSpPr>
        <p:spPr>
          <a:xfrm>
            <a:off x="2204775" y="2112425"/>
            <a:ext cx="18111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rapey"/>
                <a:ea typeface="Arapey"/>
                <a:cs typeface="Arapey"/>
                <a:sym typeface="Arape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7" name="Google Shape;167;p22"/>
          <p:cNvSpPr txBox="1">
            <a:spLocks noGrp="1"/>
          </p:cNvSpPr>
          <p:nvPr>
            <p:ph type="subTitle" idx="4"/>
          </p:nvPr>
        </p:nvSpPr>
        <p:spPr>
          <a:xfrm>
            <a:off x="6540076" y="2112413"/>
            <a:ext cx="18111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Arapey"/>
                <a:ea typeface="Arapey"/>
                <a:cs typeface="Arapey"/>
                <a:sym typeface="Arapey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8" name="Google Shape;168;p22"/>
          <p:cNvSpPr/>
          <p:nvPr/>
        </p:nvSpPr>
        <p:spPr>
          <a:xfrm rot="10800000" flipH="1">
            <a:off x="0" y="0"/>
            <a:ext cx="976800" cy="885900"/>
          </a:xfrm>
          <a:prstGeom prst="snip1Rect">
            <a:avLst>
              <a:gd name="adj" fmla="val 50000"/>
            </a:avLst>
          </a:prstGeom>
          <a:solidFill>
            <a:srgbClr val="084478">
              <a:alpha val="13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2"/>
          <p:cNvSpPr/>
          <p:nvPr/>
        </p:nvSpPr>
        <p:spPr>
          <a:xfrm rot="-5400000">
            <a:off x="7842300" y="3841800"/>
            <a:ext cx="1365300" cy="1238100"/>
          </a:xfrm>
          <a:prstGeom prst="snip1Rect">
            <a:avLst>
              <a:gd name="adj" fmla="val 50000"/>
            </a:avLst>
          </a:prstGeom>
          <a:solidFill>
            <a:srgbClr val="084478">
              <a:alpha val="13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0" name="Google Shape;170;p22"/>
          <p:cNvGrpSpPr/>
          <p:nvPr/>
        </p:nvGrpSpPr>
        <p:grpSpPr>
          <a:xfrm>
            <a:off x="-365575" y="228675"/>
            <a:ext cx="9757150" cy="4651675"/>
            <a:chOff x="-365575" y="228675"/>
            <a:chExt cx="9757150" cy="4651675"/>
          </a:xfrm>
        </p:grpSpPr>
        <p:cxnSp>
          <p:nvCxnSpPr>
            <p:cNvPr id="171" name="Google Shape;171;p22"/>
            <p:cNvCxnSpPr/>
            <p:nvPr/>
          </p:nvCxnSpPr>
          <p:spPr>
            <a:xfrm>
              <a:off x="-365575" y="228675"/>
              <a:ext cx="3337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2" name="Google Shape;172;p22"/>
            <p:cNvCxnSpPr/>
            <p:nvPr/>
          </p:nvCxnSpPr>
          <p:spPr>
            <a:xfrm>
              <a:off x="7496175" y="4880350"/>
              <a:ext cx="18954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0"/>
          <p:cNvSpPr/>
          <p:nvPr/>
        </p:nvSpPr>
        <p:spPr>
          <a:xfrm>
            <a:off x="0" y="4248150"/>
            <a:ext cx="7067700" cy="886200"/>
          </a:xfrm>
          <a:prstGeom prst="snip1Rect">
            <a:avLst>
              <a:gd name="adj" fmla="val 50000"/>
            </a:avLst>
          </a:prstGeom>
          <a:solidFill>
            <a:srgbClr val="084478">
              <a:alpha val="13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30"/>
          <p:cNvSpPr/>
          <p:nvPr/>
        </p:nvSpPr>
        <p:spPr>
          <a:xfrm rot="10800000" flipH="1">
            <a:off x="0" y="225"/>
            <a:ext cx="857400" cy="777300"/>
          </a:xfrm>
          <a:prstGeom prst="snip1Rect">
            <a:avLst>
              <a:gd name="adj" fmla="val 50000"/>
            </a:avLst>
          </a:prstGeom>
          <a:solidFill>
            <a:srgbClr val="084478">
              <a:alpha val="132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7" name="Google Shape;257;p30"/>
          <p:cNvGrpSpPr/>
          <p:nvPr/>
        </p:nvGrpSpPr>
        <p:grpSpPr>
          <a:xfrm>
            <a:off x="-523875" y="266700"/>
            <a:ext cx="9086925" cy="4648200"/>
            <a:chOff x="-523875" y="266700"/>
            <a:chExt cx="9086925" cy="4648200"/>
          </a:xfrm>
        </p:grpSpPr>
        <p:cxnSp>
          <p:nvCxnSpPr>
            <p:cNvPr id="258" name="Google Shape;258;p30"/>
            <p:cNvCxnSpPr/>
            <p:nvPr/>
          </p:nvCxnSpPr>
          <p:spPr>
            <a:xfrm rot="10800000">
              <a:off x="-438150" y="266700"/>
              <a:ext cx="90012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9" name="Google Shape;259;p30"/>
            <p:cNvCxnSpPr/>
            <p:nvPr/>
          </p:nvCxnSpPr>
          <p:spPr>
            <a:xfrm rot="10800000">
              <a:off x="-523875" y="4914900"/>
              <a:ext cx="37815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60" name="Google Shape;260;p30"/>
          <p:cNvGrpSpPr/>
          <p:nvPr/>
        </p:nvGrpSpPr>
        <p:grpSpPr>
          <a:xfrm>
            <a:off x="232791" y="1492725"/>
            <a:ext cx="1475207" cy="3282717"/>
            <a:chOff x="7443825" y="1469725"/>
            <a:chExt cx="336475" cy="749000"/>
          </a:xfrm>
        </p:grpSpPr>
        <p:sp>
          <p:nvSpPr>
            <p:cNvPr id="261" name="Google Shape;261;p30"/>
            <p:cNvSpPr/>
            <p:nvPr/>
          </p:nvSpPr>
          <p:spPr>
            <a:xfrm>
              <a:off x="7610875" y="1768125"/>
              <a:ext cx="65125" cy="424700"/>
            </a:xfrm>
            <a:custGeom>
              <a:avLst/>
              <a:gdLst/>
              <a:ahLst/>
              <a:cxnLst/>
              <a:rect l="l" t="t" r="r" b="b"/>
              <a:pathLst>
                <a:path w="2605" h="16988" extrusionOk="0">
                  <a:moveTo>
                    <a:pt x="189" y="8909"/>
                  </a:moveTo>
                  <a:lnTo>
                    <a:pt x="189" y="9474"/>
                  </a:lnTo>
                  <a:cubicBezTo>
                    <a:pt x="235" y="10541"/>
                    <a:pt x="63" y="10431"/>
                    <a:pt x="95" y="11450"/>
                  </a:cubicBezTo>
                  <a:cubicBezTo>
                    <a:pt x="126" y="12816"/>
                    <a:pt x="251" y="13537"/>
                    <a:pt x="157" y="14901"/>
                  </a:cubicBezTo>
                  <a:cubicBezTo>
                    <a:pt x="141" y="15058"/>
                    <a:pt x="141" y="15325"/>
                    <a:pt x="110" y="15560"/>
                  </a:cubicBezTo>
                  <a:cubicBezTo>
                    <a:pt x="78" y="15779"/>
                    <a:pt x="16" y="15968"/>
                    <a:pt x="32" y="16062"/>
                  </a:cubicBezTo>
                  <a:lnTo>
                    <a:pt x="267" y="16737"/>
                  </a:lnTo>
                  <a:lnTo>
                    <a:pt x="1036" y="16988"/>
                  </a:lnTo>
                  <a:lnTo>
                    <a:pt x="1381" y="16047"/>
                  </a:lnTo>
                  <a:cubicBezTo>
                    <a:pt x="1364" y="15874"/>
                    <a:pt x="1318" y="15717"/>
                    <a:pt x="1270" y="15560"/>
                  </a:cubicBezTo>
                  <a:cubicBezTo>
                    <a:pt x="1255" y="15466"/>
                    <a:pt x="1224" y="15372"/>
                    <a:pt x="1208" y="15277"/>
                  </a:cubicBezTo>
                  <a:cubicBezTo>
                    <a:pt x="1114" y="14666"/>
                    <a:pt x="1176" y="14070"/>
                    <a:pt x="1287" y="13427"/>
                  </a:cubicBezTo>
                  <a:cubicBezTo>
                    <a:pt x="1459" y="12360"/>
                    <a:pt x="1757" y="11858"/>
                    <a:pt x="1820" y="11137"/>
                  </a:cubicBezTo>
                  <a:cubicBezTo>
                    <a:pt x="1883" y="10306"/>
                    <a:pt x="1772" y="10808"/>
                    <a:pt x="1694" y="9459"/>
                  </a:cubicBezTo>
                  <a:lnTo>
                    <a:pt x="1789" y="8957"/>
                  </a:lnTo>
                  <a:lnTo>
                    <a:pt x="1789" y="8957"/>
                  </a:lnTo>
                  <a:cubicBezTo>
                    <a:pt x="2117" y="7654"/>
                    <a:pt x="2353" y="5883"/>
                    <a:pt x="2510" y="4502"/>
                  </a:cubicBezTo>
                  <a:cubicBezTo>
                    <a:pt x="2604" y="3639"/>
                    <a:pt x="2510" y="3028"/>
                    <a:pt x="2525" y="2667"/>
                  </a:cubicBezTo>
                  <a:cubicBezTo>
                    <a:pt x="2557" y="2165"/>
                    <a:pt x="1835" y="941"/>
                    <a:pt x="1647" y="31"/>
                  </a:cubicBezTo>
                  <a:lnTo>
                    <a:pt x="95" y="0"/>
                  </a:lnTo>
                  <a:lnTo>
                    <a:pt x="0" y="3718"/>
                  </a:lnTo>
                  <a:lnTo>
                    <a:pt x="204" y="3718"/>
                  </a:lnTo>
                  <a:cubicBezTo>
                    <a:pt x="189" y="4973"/>
                    <a:pt x="157" y="7654"/>
                    <a:pt x="189" y="89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0"/>
            <p:cNvSpPr/>
            <p:nvPr/>
          </p:nvSpPr>
          <p:spPr>
            <a:xfrm>
              <a:off x="7547350" y="1768125"/>
              <a:ext cx="64700" cy="424700"/>
            </a:xfrm>
            <a:custGeom>
              <a:avLst/>
              <a:gdLst/>
              <a:ahLst/>
              <a:cxnLst/>
              <a:rect l="l" t="t" r="r" b="b"/>
              <a:pathLst>
                <a:path w="2588" h="16988" extrusionOk="0">
                  <a:moveTo>
                    <a:pt x="2416" y="8909"/>
                  </a:moveTo>
                  <a:lnTo>
                    <a:pt x="2400" y="9474"/>
                  </a:lnTo>
                  <a:cubicBezTo>
                    <a:pt x="2368" y="10541"/>
                    <a:pt x="2541" y="10431"/>
                    <a:pt x="2510" y="11450"/>
                  </a:cubicBezTo>
                  <a:cubicBezTo>
                    <a:pt x="2479" y="12816"/>
                    <a:pt x="2353" y="13537"/>
                    <a:pt x="2447" y="14901"/>
                  </a:cubicBezTo>
                  <a:cubicBezTo>
                    <a:pt x="2462" y="15058"/>
                    <a:pt x="2462" y="15325"/>
                    <a:pt x="2494" y="15560"/>
                  </a:cubicBezTo>
                  <a:cubicBezTo>
                    <a:pt x="2525" y="15779"/>
                    <a:pt x="2573" y="15968"/>
                    <a:pt x="2573" y="16062"/>
                  </a:cubicBezTo>
                  <a:lnTo>
                    <a:pt x="2337" y="16737"/>
                  </a:lnTo>
                  <a:lnTo>
                    <a:pt x="1569" y="16988"/>
                  </a:lnTo>
                  <a:lnTo>
                    <a:pt x="1224" y="16047"/>
                  </a:lnTo>
                  <a:cubicBezTo>
                    <a:pt x="1239" y="15874"/>
                    <a:pt x="1287" y="15717"/>
                    <a:pt x="1333" y="15560"/>
                  </a:cubicBezTo>
                  <a:cubicBezTo>
                    <a:pt x="1349" y="15466"/>
                    <a:pt x="1381" y="15372"/>
                    <a:pt x="1381" y="15277"/>
                  </a:cubicBezTo>
                  <a:cubicBezTo>
                    <a:pt x="1490" y="14666"/>
                    <a:pt x="1427" y="14070"/>
                    <a:pt x="1318" y="13427"/>
                  </a:cubicBezTo>
                  <a:cubicBezTo>
                    <a:pt x="1145" y="12360"/>
                    <a:pt x="847" y="11858"/>
                    <a:pt x="785" y="11137"/>
                  </a:cubicBezTo>
                  <a:cubicBezTo>
                    <a:pt x="722" y="10306"/>
                    <a:pt x="831" y="10808"/>
                    <a:pt x="910" y="9459"/>
                  </a:cubicBezTo>
                  <a:lnTo>
                    <a:pt x="816" y="8957"/>
                  </a:lnTo>
                  <a:lnTo>
                    <a:pt x="816" y="8957"/>
                  </a:lnTo>
                  <a:cubicBezTo>
                    <a:pt x="486" y="7654"/>
                    <a:pt x="251" y="5883"/>
                    <a:pt x="95" y="4502"/>
                  </a:cubicBezTo>
                  <a:cubicBezTo>
                    <a:pt x="0" y="3639"/>
                    <a:pt x="95" y="3028"/>
                    <a:pt x="78" y="2667"/>
                  </a:cubicBezTo>
                  <a:cubicBezTo>
                    <a:pt x="47" y="2165"/>
                    <a:pt x="768" y="941"/>
                    <a:pt x="957" y="31"/>
                  </a:cubicBezTo>
                  <a:lnTo>
                    <a:pt x="2510" y="0"/>
                  </a:lnTo>
                  <a:lnTo>
                    <a:pt x="2588" y="3718"/>
                  </a:lnTo>
                  <a:lnTo>
                    <a:pt x="2400" y="3718"/>
                  </a:lnTo>
                  <a:cubicBezTo>
                    <a:pt x="2416" y="4973"/>
                    <a:pt x="2447" y="7654"/>
                    <a:pt x="2416" y="89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0"/>
            <p:cNvSpPr/>
            <p:nvPr/>
          </p:nvSpPr>
          <p:spPr>
            <a:xfrm>
              <a:off x="7612450" y="1485400"/>
              <a:ext cx="52950" cy="98850"/>
            </a:xfrm>
            <a:custGeom>
              <a:avLst/>
              <a:gdLst/>
              <a:ahLst/>
              <a:cxnLst/>
              <a:rect l="l" t="t" r="r" b="b"/>
              <a:pathLst>
                <a:path w="2118" h="3954" extrusionOk="0">
                  <a:moveTo>
                    <a:pt x="879" y="3953"/>
                  </a:moveTo>
                  <a:cubicBezTo>
                    <a:pt x="1726" y="3420"/>
                    <a:pt x="2117" y="1318"/>
                    <a:pt x="1647" y="706"/>
                  </a:cubicBezTo>
                  <a:cubicBezTo>
                    <a:pt x="1176" y="78"/>
                    <a:pt x="377" y="1"/>
                    <a:pt x="0" y="392"/>
                  </a:cubicBezTo>
                  <a:cubicBezTo>
                    <a:pt x="502" y="1193"/>
                    <a:pt x="423" y="3106"/>
                    <a:pt x="879" y="39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0"/>
            <p:cNvSpPr/>
            <p:nvPr/>
          </p:nvSpPr>
          <p:spPr>
            <a:xfrm>
              <a:off x="7554775" y="1477950"/>
              <a:ext cx="75725" cy="106300"/>
            </a:xfrm>
            <a:custGeom>
              <a:avLst/>
              <a:gdLst/>
              <a:ahLst/>
              <a:cxnLst/>
              <a:rect l="l" t="t" r="r" b="b"/>
              <a:pathLst>
                <a:path w="3029" h="4252" extrusionOk="0">
                  <a:moveTo>
                    <a:pt x="1397" y="4251"/>
                  </a:moveTo>
                  <a:cubicBezTo>
                    <a:pt x="331" y="3561"/>
                    <a:pt x="1" y="1585"/>
                    <a:pt x="801" y="738"/>
                  </a:cubicBezTo>
                  <a:cubicBezTo>
                    <a:pt x="1303" y="220"/>
                    <a:pt x="2464" y="0"/>
                    <a:pt x="3029" y="581"/>
                  </a:cubicBezTo>
                  <a:cubicBezTo>
                    <a:pt x="2276" y="1757"/>
                    <a:pt x="2071" y="2980"/>
                    <a:pt x="1397" y="42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0"/>
            <p:cNvSpPr/>
            <p:nvPr/>
          </p:nvSpPr>
          <p:spPr>
            <a:xfrm>
              <a:off x="7540675" y="1585375"/>
              <a:ext cx="137275" cy="109050"/>
            </a:xfrm>
            <a:custGeom>
              <a:avLst/>
              <a:gdLst/>
              <a:ahLst/>
              <a:cxnLst/>
              <a:rect l="l" t="t" r="r" b="b"/>
              <a:pathLst>
                <a:path w="5491" h="4362" extrusionOk="0">
                  <a:moveTo>
                    <a:pt x="2777" y="4361"/>
                  </a:moveTo>
                  <a:lnTo>
                    <a:pt x="2746" y="4267"/>
                  </a:lnTo>
                  <a:lnTo>
                    <a:pt x="2886" y="4267"/>
                  </a:lnTo>
                  <a:lnTo>
                    <a:pt x="4502" y="4267"/>
                  </a:lnTo>
                  <a:cubicBezTo>
                    <a:pt x="4706" y="4189"/>
                    <a:pt x="4910" y="3546"/>
                    <a:pt x="5114" y="3452"/>
                  </a:cubicBezTo>
                  <a:cubicBezTo>
                    <a:pt x="5130" y="3295"/>
                    <a:pt x="5145" y="3154"/>
                    <a:pt x="5161" y="3106"/>
                  </a:cubicBezTo>
                  <a:cubicBezTo>
                    <a:pt x="5193" y="2997"/>
                    <a:pt x="5349" y="2872"/>
                    <a:pt x="5412" y="2605"/>
                  </a:cubicBezTo>
                  <a:cubicBezTo>
                    <a:pt x="5490" y="2322"/>
                    <a:pt x="5475" y="1914"/>
                    <a:pt x="5082" y="1837"/>
                  </a:cubicBezTo>
                  <a:cubicBezTo>
                    <a:pt x="4377" y="1695"/>
                    <a:pt x="4235" y="1977"/>
                    <a:pt x="3750" y="1350"/>
                  </a:cubicBezTo>
                  <a:cubicBezTo>
                    <a:pt x="3561" y="1099"/>
                    <a:pt x="3545" y="534"/>
                    <a:pt x="3687" y="1"/>
                  </a:cubicBezTo>
                  <a:lnTo>
                    <a:pt x="2039" y="1"/>
                  </a:lnTo>
                  <a:cubicBezTo>
                    <a:pt x="2165" y="534"/>
                    <a:pt x="2150" y="1099"/>
                    <a:pt x="1961" y="1350"/>
                  </a:cubicBezTo>
                  <a:cubicBezTo>
                    <a:pt x="1757" y="1617"/>
                    <a:pt x="958" y="1663"/>
                    <a:pt x="895" y="1680"/>
                  </a:cubicBezTo>
                  <a:cubicBezTo>
                    <a:pt x="613" y="1711"/>
                    <a:pt x="424" y="1837"/>
                    <a:pt x="330" y="2025"/>
                  </a:cubicBezTo>
                  <a:cubicBezTo>
                    <a:pt x="0" y="2730"/>
                    <a:pt x="518" y="3562"/>
                    <a:pt x="690" y="4267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0"/>
            <p:cNvSpPr/>
            <p:nvPr/>
          </p:nvSpPr>
          <p:spPr>
            <a:xfrm>
              <a:off x="7591650" y="1585375"/>
              <a:ext cx="42375" cy="33375"/>
            </a:xfrm>
            <a:custGeom>
              <a:avLst/>
              <a:gdLst/>
              <a:ahLst/>
              <a:cxnLst/>
              <a:rect l="l" t="t" r="r" b="b"/>
              <a:pathLst>
                <a:path w="1695" h="1335" extrusionOk="0">
                  <a:moveTo>
                    <a:pt x="0" y="1"/>
                  </a:moveTo>
                  <a:cubicBezTo>
                    <a:pt x="48" y="205"/>
                    <a:pt x="79" y="425"/>
                    <a:pt x="79" y="613"/>
                  </a:cubicBezTo>
                  <a:cubicBezTo>
                    <a:pt x="471" y="942"/>
                    <a:pt x="1130" y="1178"/>
                    <a:pt x="1694" y="1335"/>
                  </a:cubicBezTo>
                  <a:cubicBezTo>
                    <a:pt x="1522" y="1067"/>
                    <a:pt x="1506" y="519"/>
                    <a:pt x="1648" y="1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7568900" y="1488925"/>
              <a:ext cx="88275" cy="113725"/>
            </a:xfrm>
            <a:custGeom>
              <a:avLst/>
              <a:gdLst/>
              <a:ahLst/>
              <a:cxnLst/>
              <a:rect l="l" t="t" r="r" b="b"/>
              <a:pathLst>
                <a:path w="3531" h="4549" extrusionOk="0">
                  <a:moveTo>
                    <a:pt x="3232" y="1977"/>
                  </a:moveTo>
                  <a:cubicBezTo>
                    <a:pt x="3373" y="1773"/>
                    <a:pt x="3530" y="1914"/>
                    <a:pt x="3483" y="2165"/>
                  </a:cubicBezTo>
                  <a:cubicBezTo>
                    <a:pt x="3436" y="2369"/>
                    <a:pt x="3342" y="2604"/>
                    <a:pt x="3294" y="2840"/>
                  </a:cubicBezTo>
                  <a:cubicBezTo>
                    <a:pt x="3248" y="3012"/>
                    <a:pt x="3200" y="3122"/>
                    <a:pt x="3060" y="3091"/>
                  </a:cubicBezTo>
                  <a:cubicBezTo>
                    <a:pt x="2997" y="3310"/>
                    <a:pt x="2918" y="3467"/>
                    <a:pt x="2809" y="3656"/>
                  </a:cubicBezTo>
                  <a:cubicBezTo>
                    <a:pt x="2636" y="3922"/>
                    <a:pt x="2510" y="4063"/>
                    <a:pt x="2338" y="4220"/>
                  </a:cubicBezTo>
                  <a:cubicBezTo>
                    <a:pt x="2087" y="4440"/>
                    <a:pt x="1914" y="4549"/>
                    <a:pt x="1757" y="4549"/>
                  </a:cubicBezTo>
                  <a:cubicBezTo>
                    <a:pt x="1585" y="4549"/>
                    <a:pt x="1429" y="4440"/>
                    <a:pt x="1146" y="4189"/>
                  </a:cubicBezTo>
                  <a:cubicBezTo>
                    <a:pt x="1004" y="4078"/>
                    <a:pt x="895" y="3938"/>
                    <a:pt x="753" y="3750"/>
                  </a:cubicBezTo>
                  <a:cubicBezTo>
                    <a:pt x="613" y="3545"/>
                    <a:pt x="519" y="3342"/>
                    <a:pt x="456" y="3091"/>
                  </a:cubicBezTo>
                  <a:cubicBezTo>
                    <a:pt x="314" y="3122"/>
                    <a:pt x="268" y="2997"/>
                    <a:pt x="236" y="2840"/>
                  </a:cubicBezTo>
                  <a:cubicBezTo>
                    <a:pt x="174" y="2604"/>
                    <a:pt x="80" y="2369"/>
                    <a:pt x="32" y="2165"/>
                  </a:cubicBezTo>
                  <a:cubicBezTo>
                    <a:pt x="1" y="1945"/>
                    <a:pt x="126" y="1805"/>
                    <a:pt x="252" y="1930"/>
                  </a:cubicBezTo>
                  <a:cubicBezTo>
                    <a:pt x="236" y="1711"/>
                    <a:pt x="252" y="1491"/>
                    <a:pt x="299" y="1224"/>
                  </a:cubicBezTo>
                  <a:cubicBezTo>
                    <a:pt x="425" y="362"/>
                    <a:pt x="864" y="0"/>
                    <a:pt x="1757" y="0"/>
                  </a:cubicBezTo>
                  <a:cubicBezTo>
                    <a:pt x="2573" y="0"/>
                    <a:pt x="3075" y="581"/>
                    <a:pt x="3200" y="1334"/>
                  </a:cubicBezTo>
                  <a:cubicBezTo>
                    <a:pt x="3232" y="1537"/>
                    <a:pt x="3248" y="1757"/>
                    <a:pt x="3232" y="1977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0"/>
            <p:cNvSpPr/>
            <p:nvPr/>
          </p:nvSpPr>
          <p:spPr>
            <a:xfrm>
              <a:off x="7539500" y="1621075"/>
              <a:ext cx="147075" cy="329425"/>
            </a:xfrm>
            <a:custGeom>
              <a:avLst/>
              <a:gdLst/>
              <a:ahLst/>
              <a:cxnLst/>
              <a:rect l="l" t="t" r="r" b="b"/>
              <a:pathLst>
                <a:path w="5883" h="13177" extrusionOk="0">
                  <a:moveTo>
                    <a:pt x="4878" y="235"/>
                  </a:moveTo>
                  <a:cubicBezTo>
                    <a:pt x="5004" y="235"/>
                    <a:pt x="5098" y="252"/>
                    <a:pt x="5114" y="252"/>
                  </a:cubicBezTo>
                  <a:cubicBezTo>
                    <a:pt x="5396" y="283"/>
                    <a:pt x="5600" y="409"/>
                    <a:pt x="5694" y="597"/>
                  </a:cubicBezTo>
                  <a:cubicBezTo>
                    <a:pt x="5679" y="628"/>
                    <a:pt x="5679" y="643"/>
                    <a:pt x="5663" y="675"/>
                  </a:cubicBezTo>
                  <a:cubicBezTo>
                    <a:pt x="5882" y="1224"/>
                    <a:pt x="5600" y="1852"/>
                    <a:pt x="5380" y="2431"/>
                  </a:cubicBezTo>
                  <a:cubicBezTo>
                    <a:pt x="5380" y="2510"/>
                    <a:pt x="5380" y="2605"/>
                    <a:pt x="5365" y="2682"/>
                  </a:cubicBezTo>
                  <a:lnTo>
                    <a:pt x="5380" y="2699"/>
                  </a:lnTo>
                  <a:lnTo>
                    <a:pt x="4706" y="5459"/>
                  </a:lnTo>
                  <a:cubicBezTo>
                    <a:pt x="4957" y="6024"/>
                    <a:pt x="5742" y="7545"/>
                    <a:pt x="5725" y="8078"/>
                  </a:cubicBezTo>
                  <a:cubicBezTo>
                    <a:pt x="5694" y="9035"/>
                    <a:pt x="5522" y="10964"/>
                    <a:pt x="5004" y="13176"/>
                  </a:cubicBezTo>
                  <a:lnTo>
                    <a:pt x="4863" y="13176"/>
                  </a:lnTo>
                  <a:lnTo>
                    <a:pt x="2871" y="13176"/>
                  </a:lnTo>
                  <a:lnTo>
                    <a:pt x="737" y="13176"/>
                  </a:lnTo>
                  <a:cubicBezTo>
                    <a:pt x="220" y="10964"/>
                    <a:pt x="32" y="9035"/>
                    <a:pt x="16" y="8078"/>
                  </a:cubicBezTo>
                  <a:cubicBezTo>
                    <a:pt x="1" y="7545"/>
                    <a:pt x="785" y="6024"/>
                    <a:pt x="1036" y="5459"/>
                  </a:cubicBezTo>
                  <a:lnTo>
                    <a:pt x="361" y="2699"/>
                  </a:lnTo>
                  <a:lnTo>
                    <a:pt x="392" y="2651"/>
                  </a:lnTo>
                  <a:cubicBezTo>
                    <a:pt x="392" y="2479"/>
                    <a:pt x="392" y="2306"/>
                    <a:pt x="377" y="2134"/>
                  </a:cubicBezTo>
                  <a:cubicBezTo>
                    <a:pt x="220" y="1710"/>
                    <a:pt x="79" y="1271"/>
                    <a:pt x="158" y="879"/>
                  </a:cubicBezTo>
                  <a:cubicBezTo>
                    <a:pt x="126" y="785"/>
                    <a:pt x="79" y="691"/>
                    <a:pt x="47" y="597"/>
                  </a:cubicBezTo>
                  <a:cubicBezTo>
                    <a:pt x="141" y="409"/>
                    <a:pt x="346" y="283"/>
                    <a:pt x="628" y="252"/>
                  </a:cubicBezTo>
                  <a:cubicBezTo>
                    <a:pt x="660" y="252"/>
                    <a:pt x="973" y="235"/>
                    <a:pt x="1256" y="189"/>
                  </a:cubicBezTo>
                  <a:lnTo>
                    <a:pt x="1256" y="189"/>
                  </a:lnTo>
                  <a:cubicBezTo>
                    <a:pt x="1475" y="158"/>
                    <a:pt x="1726" y="95"/>
                    <a:pt x="1883" y="1"/>
                  </a:cubicBezTo>
                  <a:lnTo>
                    <a:pt x="2933" y="1459"/>
                  </a:lnTo>
                  <a:lnTo>
                    <a:pt x="3718" y="377"/>
                  </a:lnTo>
                  <a:lnTo>
                    <a:pt x="3953" y="47"/>
                  </a:lnTo>
                  <a:lnTo>
                    <a:pt x="3969" y="47"/>
                  </a:lnTo>
                  <a:lnTo>
                    <a:pt x="4000" y="1"/>
                  </a:lnTo>
                  <a:cubicBezTo>
                    <a:pt x="4219" y="141"/>
                    <a:pt x="4644" y="204"/>
                    <a:pt x="4878" y="2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7631650" y="1625375"/>
              <a:ext cx="54925" cy="325125"/>
            </a:xfrm>
            <a:custGeom>
              <a:avLst/>
              <a:gdLst/>
              <a:ahLst/>
              <a:cxnLst/>
              <a:rect l="l" t="t" r="r" b="b"/>
              <a:pathLst>
                <a:path w="2197" h="13005" extrusionOk="0">
                  <a:moveTo>
                    <a:pt x="1192" y="63"/>
                  </a:moveTo>
                  <a:cubicBezTo>
                    <a:pt x="1318" y="63"/>
                    <a:pt x="1412" y="80"/>
                    <a:pt x="1428" y="80"/>
                  </a:cubicBezTo>
                  <a:cubicBezTo>
                    <a:pt x="1710" y="111"/>
                    <a:pt x="1914" y="237"/>
                    <a:pt x="2008" y="425"/>
                  </a:cubicBezTo>
                  <a:cubicBezTo>
                    <a:pt x="1993" y="456"/>
                    <a:pt x="1993" y="471"/>
                    <a:pt x="1977" y="503"/>
                  </a:cubicBezTo>
                  <a:cubicBezTo>
                    <a:pt x="2196" y="1052"/>
                    <a:pt x="1914" y="1680"/>
                    <a:pt x="1694" y="2259"/>
                  </a:cubicBezTo>
                  <a:cubicBezTo>
                    <a:pt x="1694" y="2338"/>
                    <a:pt x="1694" y="2433"/>
                    <a:pt x="1679" y="2510"/>
                  </a:cubicBezTo>
                  <a:lnTo>
                    <a:pt x="1694" y="2527"/>
                  </a:lnTo>
                  <a:lnTo>
                    <a:pt x="1020" y="5287"/>
                  </a:lnTo>
                  <a:cubicBezTo>
                    <a:pt x="1271" y="5852"/>
                    <a:pt x="2056" y="7373"/>
                    <a:pt x="2039" y="7906"/>
                  </a:cubicBezTo>
                  <a:cubicBezTo>
                    <a:pt x="2008" y="8863"/>
                    <a:pt x="1836" y="10792"/>
                    <a:pt x="1318" y="13004"/>
                  </a:cubicBezTo>
                  <a:lnTo>
                    <a:pt x="1177" y="13004"/>
                  </a:lnTo>
                  <a:lnTo>
                    <a:pt x="283" y="13004"/>
                  </a:lnTo>
                  <a:cubicBezTo>
                    <a:pt x="596" y="10463"/>
                    <a:pt x="784" y="7686"/>
                    <a:pt x="314" y="6260"/>
                  </a:cubicBezTo>
                  <a:cubicBezTo>
                    <a:pt x="94" y="5632"/>
                    <a:pt x="0" y="5177"/>
                    <a:pt x="157" y="4252"/>
                  </a:cubicBezTo>
                  <a:cubicBezTo>
                    <a:pt x="377" y="2840"/>
                    <a:pt x="738" y="1538"/>
                    <a:pt x="816" y="1"/>
                  </a:cubicBezTo>
                  <a:cubicBezTo>
                    <a:pt x="958" y="32"/>
                    <a:pt x="1098" y="48"/>
                    <a:pt x="1192" y="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0"/>
            <p:cNvSpPr/>
            <p:nvPr/>
          </p:nvSpPr>
          <p:spPr>
            <a:xfrm>
              <a:off x="7657525" y="1626575"/>
              <a:ext cx="42000" cy="131775"/>
            </a:xfrm>
            <a:custGeom>
              <a:avLst/>
              <a:gdLst/>
              <a:ahLst/>
              <a:cxnLst/>
              <a:rect l="l" t="t" r="r" b="b"/>
              <a:pathLst>
                <a:path w="1680" h="5271" extrusionOk="0">
                  <a:moveTo>
                    <a:pt x="1098" y="785"/>
                  </a:moveTo>
                  <a:lnTo>
                    <a:pt x="1617" y="4156"/>
                  </a:lnTo>
                  <a:cubicBezTo>
                    <a:pt x="1679" y="4549"/>
                    <a:pt x="1443" y="5097"/>
                    <a:pt x="1272" y="5192"/>
                  </a:cubicBezTo>
                  <a:cubicBezTo>
                    <a:pt x="1130" y="5271"/>
                    <a:pt x="707" y="5082"/>
                    <a:pt x="550" y="4690"/>
                  </a:cubicBezTo>
                  <a:lnTo>
                    <a:pt x="111" y="2479"/>
                  </a:lnTo>
                  <a:cubicBezTo>
                    <a:pt x="0" y="1663"/>
                    <a:pt x="283" y="0"/>
                    <a:pt x="644" y="94"/>
                  </a:cubicBezTo>
                  <a:cubicBezTo>
                    <a:pt x="1052" y="220"/>
                    <a:pt x="1067" y="722"/>
                    <a:pt x="1098" y="78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7578300" y="1620300"/>
              <a:ext cx="28675" cy="43150"/>
            </a:xfrm>
            <a:custGeom>
              <a:avLst/>
              <a:gdLst/>
              <a:ahLst/>
              <a:cxnLst/>
              <a:rect l="l" t="t" r="r" b="b"/>
              <a:pathLst>
                <a:path w="1147" h="1726" extrusionOk="0">
                  <a:moveTo>
                    <a:pt x="346" y="0"/>
                  </a:moveTo>
                  <a:lnTo>
                    <a:pt x="1" y="172"/>
                  </a:lnTo>
                  <a:lnTo>
                    <a:pt x="707" y="1726"/>
                  </a:lnTo>
                  <a:lnTo>
                    <a:pt x="1147" y="1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0"/>
            <p:cNvSpPr/>
            <p:nvPr/>
          </p:nvSpPr>
          <p:spPr>
            <a:xfrm>
              <a:off x="7618300" y="1620675"/>
              <a:ext cx="28675" cy="42775"/>
            </a:xfrm>
            <a:custGeom>
              <a:avLst/>
              <a:gdLst/>
              <a:ahLst/>
              <a:cxnLst/>
              <a:rect l="l" t="t" r="r" b="b"/>
              <a:pathLst>
                <a:path w="1147" h="1711" extrusionOk="0">
                  <a:moveTo>
                    <a:pt x="801" y="0"/>
                  </a:moveTo>
                  <a:lnTo>
                    <a:pt x="1147" y="174"/>
                  </a:lnTo>
                  <a:lnTo>
                    <a:pt x="440" y="1711"/>
                  </a:lnTo>
                  <a:lnTo>
                    <a:pt x="1" y="11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0"/>
            <p:cNvSpPr/>
            <p:nvPr/>
          </p:nvSpPr>
          <p:spPr>
            <a:xfrm>
              <a:off x="7506150" y="1631275"/>
              <a:ext cx="52575" cy="115325"/>
            </a:xfrm>
            <a:custGeom>
              <a:avLst/>
              <a:gdLst/>
              <a:ahLst/>
              <a:cxnLst/>
              <a:rect l="l" t="t" r="r" b="b"/>
              <a:pathLst>
                <a:path w="2103" h="4613" extrusionOk="0">
                  <a:moveTo>
                    <a:pt x="1224" y="408"/>
                  </a:moveTo>
                  <a:lnTo>
                    <a:pt x="126" y="3655"/>
                  </a:lnTo>
                  <a:cubicBezTo>
                    <a:pt x="1" y="4016"/>
                    <a:pt x="32" y="4455"/>
                    <a:pt x="174" y="4549"/>
                  </a:cubicBezTo>
                  <a:cubicBezTo>
                    <a:pt x="283" y="4612"/>
                    <a:pt x="864" y="4424"/>
                    <a:pt x="1084" y="4062"/>
                  </a:cubicBezTo>
                  <a:lnTo>
                    <a:pt x="1820" y="1977"/>
                  </a:lnTo>
                  <a:cubicBezTo>
                    <a:pt x="2103" y="1145"/>
                    <a:pt x="1852" y="1"/>
                    <a:pt x="1554" y="1"/>
                  </a:cubicBezTo>
                  <a:cubicBezTo>
                    <a:pt x="1413" y="1"/>
                    <a:pt x="1272" y="329"/>
                    <a:pt x="1224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0"/>
            <p:cNvSpPr/>
            <p:nvPr/>
          </p:nvSpPr>
          <p:spPr>
            <a:xfrm>
              <a:off x="7501075" y="1771650"/>
              <a:ext cx="220775" cy="447075"/>
            </a:xfrm>
            <a:custGeom>
              <a:avLst/>
              <a:gdLst/>
              <a:ahLst/>
              <a:cxnLst/>
              <a:rect l="l" t="t" r="r" b="b"/>
              <a:pathLst>
                <a:path w="8831" h="17883" extrusionOk="0">
                  <a:moveTo>
                    <a:pt x="1" y="1"/>
                  </a:moveTo>
                  <a:lnTo>
                    <a:pt x="8831" y="1"/>
                  </a:lnTo>
                  <a:lnTo>
                    <a:pt x="7592" y="17882"/>
                  </a:lnTo>
                  <a:lnTo>
                    <a:pt x="1239" y="1788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0"/>
            <p:cNvSpPr/>
            <p:nvPr/>
          </p:nvSpPr>
          <p:spPr>
            <a:xfrm>
              <a:off x="7556350" y="1469725"/>
              <a:ext cx="82000" cy="80025"/>
            </a:xfrm>
            <a:custGeom>
              <a:avLst/>
              <a:gdLst/>
              <a:ahLst/>
              <a:cxnLst/>
              <a:rect l="l" t="t" r="r" b="b"/>
              <a:pathLst>
                <a:path w="3280" h="3201" extrusionOk="0">
                  <a:moveTo>
                    <a:pt x="3279" y="1427"/>
                  </a:moveTo>
                  <a:cubicBezTo>
                    <a:pt x="2495" y="2196"/>
                    <a:pt x="1052" y="2541"/>
                    <a:pt x="942" y="3200"/>
                  </a:cubicBezTo>
                  <a:cubicBezTo>
                    <a:pt x="1" y="1772"/>
                    <a:pt x="1224" y="0"/>
                    <a:pt x="2981" y="925"/>
                  </a:cubicBezTo>
                  <a:cubicBezTo>
                    <a:pt x="3123" y="1004"/>
                    <a:pt x="3263" y="1207"/>
                    <a:pt x="3279" y="14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0"/>
            <p:cNvSpPr/>
            <p:nvPr/>
          </p:nvSpPr>
          <p:spPr>
            <a:xfrm>
              <a:off x="7621450" y="1490900"/>
              <a:ext cx="38075" cy="60400"/>
            </a:xfrm>
            <a:custGeom>
              <a:avLst/>
              <a:gdLst/>
              <a:ahLst/>
              <a:cxnLst/>
              <a:rect l="l" t="t" r="r" b="b"/>
              <a:pathLst>
                <a:path w="1523" h="2416" extrusionOk="0">
                  <a:moveTo>
                    <a:pt x="550" y="690"/>
                  </a:moveTo>
                  <a:cubicBezTo>
                    <a:pt x="1052" y="753"/>
                    <a:pt x="1052" y="2039"/>
                    <a:pt x="1083" y="2416"/>
                  </a:cubicBezTo>
                  <a:cubicBezTo>
                    <a:pt x="1522" y="1145"/>
                    <a:pt x="1240" y="36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0"/>
            <p:cNvSpPr/>
            <p:nvPr/>
          </p:nvSpPr>
          <p:spPr>
            <a:xfrm>
              <a:off x="7719875" y="1544600"/>
              <a:ext cx="60425" cy="70600"/>
            </a:xfrm>
            <a:custGeom>
              <a:avLst/>
              <a:gdLst/>
              <a:ahLst/>
              <a:cxnLst/>
              <a:rect l="l" t="t" r="r" b="b"/>
              <a:pathLst>
                <a:path w="2417" h="2824" extrusionOk="0">
                  <a:moveTo>
                    <a:pt x="973" y="487"/>
                  </a:moveTo>
                  <a:lnTo>
                    <a:pt x="1365" y="205"/>
                  </a:lnTo>
                  <a:cubicBezTo>
                    <a:pt x="1538" y="157"/>
                    <a:pt x="1804" y="80"/>
                    <a:pt x="2040" y="48"/>
                  </a:cubicBezTo>
                  <a:cubicBezTo>
                    <a:pt x="2103" y="32"/>
                    <a:pt x="2228" y="1"/>
                    <a:pt x="2275" y="17"/>
                  </a:cubicBezTo>
                  <a:cubicBezTo>
                    <a:pt x="2337" y="189"/>
                    <a:pt x="2212" y="283"/>
                    <a:pt x="2024" y="456"/>
                  </a:cubicBezTo>
                  <a:cubicBezTo>
                    <a:pt x="2243" y="408"/>
                    <a:pt x="2417" y="393"/>
                    <a:pt x="2275" y="628"/>
                  </a:cubicBezTo>
                  <a:cubicBezTo>
                    <a:pt x="2337" y="738"/>
                    <a:pt x="2306" y="816"/>
                    <a:pt x="2181" y="879"/>
                  </a:cubicBezTo>
                  <a:cubicBezTo>
                    <a:pt x="2118" y="927"/>
                    <a:pt x="2040" y="958"/>
                    <a:pt x="1961" y="1004"/>
                  </a:cubicBezTo>
                  <a:cubicBezTo>
                    <a:pt x="1898" y="1083"/>
                    <a:pt x="1852" y="1130"/>
                    <a:pt x="1773" y="1193"/>
                  </a:cubicBezTo>
                  <a:cubicBezTo>
                    <a:pt x="1695" y="1381"/>
                    <a:pt x="1664" y="1585"/>
                    <a:pt x="1553" y="1789"/>
                  </a:cubicBezTo>
                  <a:cubicBezTo>
                    <a:pt x="1490" y="1946"/>
                    <a:pt x="1287" y="2102"/>
                    <a:pt x="1162" y="2165"/>
                  </a:cubicBezTo>
                  <a:cubicBezTo>
                    <a:pt x="848" y="2307"/>
                    <a:pt x="769" y="2589"/>
                    <a:pt x="566" y="2824"/>
                  </a:cubicBezTo>
                  <a:lnTo>
                    <a:pt x="1" y="2353"/>
                  </a:lnTo>
                  <a:cubicBezTo>
                    <a:pt x="315" y="1993"/>
                    <a:pt x="392" y="1648"/>
                    <a:pt x="534" y="1272"/>
                  </a:cubicBezTo>
                  <a:cubicBezTo>
                    <a:pt x="597" y="1083"/>
                    <a:pt x="675" y="895"/>
                    <a:pt x="723" y="770"/>
                  </a:cubicBezTo>
                  <a:cubicBezTo>
                    <a:pt x="800" y="597"/>
                    <a:pt x="832" y="582"/>
                    <a:pt x="973" y="487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0"/>
            <p:cNvSpPr/>
            <p:nvPr/>
          </p:nvSpPr>
          <p:spPr>
            <a:xfrm>
              <a:off x="7743000" y="1547350"/>
              <a:ext cx="31400" cy="46675"/>
            </a:xfrm>
            <a:custGeom>
              <a:avLst/>
              <a:gdLst/>
              <a:ahLst/>
              <a:cxnLst/>
              <a:rect l="l" t="t" r="r" b="b"/>
              <a:pathLst>
                <a:path w="1256" h="1867" extrusionOk="0">
                  <a:moveTo>
                    <a:pt x="722" y="988"/>
                  </a:moveTo>
                  <a:cubicBezTo>
                    <a:pt x="816" y="894"/>
                    <a:pt x="911" y="817"/>
                    <a:pt x="1036" y="738"/>
                  </a:cubicBezTo>
                  <a:cubicBezTo>
                    <a:pt x="1130" y="660"/>
                    <a:pt x="1256" y="566"/>
                    <a:pt x="1178" y="440"/>
                  </a:cubicBezTo>
                  <a:cubicBezTo>
                    <a:pt x="1146" y="377"/>
                    <a:pt x="1052" y="377"/>
                    <a:pt x="1067" y="361"/>
                  </a:cubicBezTo>
                  <a:cubicBezTo>
                    <a:pt x="1099" y="283"/>
                    <a:pt x="1209" y="315"/>
                    <a:pt x="1241" y="1"/>
                  </a:cubicBezTo>
                  <a:cubicBezTo>
                    <a:pt x="1193" y="16"/>
                    <a:pt x="1115" y="79"/>
                    <a:pt x="990" y="141"/>
                  </a:cubicBezTo>
                  <a:cubicBezTo>
                    <a:pt x="958" y="158"/>
                    <a:pt x="456" y="330"/>
                    <a:pt x="440" y="346"/>
                  </a:cubicBezTo>
                  <a:cubicBezTo>
                    <a:pt x="362" y="455"/>
                    <a:pt x="299" y="534"/>
                    <a:pt x="252" y="612"/>
                  </a:cubicBezTo>
                  <a:cubicBezTo>
                    <a:pt x="64" y="926"/>
                    <a:pt x="158" y="1256"/>
                    <a:pt x="1" y="1867"/>
                  </a:cubicBezTo>
                  <a:cubicBezTo>
                    <a:pt x="582" y="1616"/>
                    <a:pt x="362" y="1381"/>
                    <a:pt x="722" y="988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0"/>
            <p:cNvSpPr/>
            <p:nvPr/>
          </p:nvSpPr>
          <p:spPr>
            <a:xfrm>
              <a:off x="7734000" y="1554000"/>
              <a:ext cx="34125" cy="43950"/>
            </a:xfrm>
            <a:custGeom>
              <a:avLst/>
              <a:gdLst/>
              <a:ahLst/>
              <a:cxnLst/>
              <a:rect l="l" t="t" r="r" b="b"/>
              <a:pathLst>
                <a:path w="1365" h="1758" extrusionOk="0">
                  <a:moveTo>
                    <a:pt x="1287" y="95"/>
                  </a:moveTo>
                  <a:cubicBezTo>
                    <a:pt x="1350" y="143"/>
                    <a:pt x="1365" y="221"/>
                    <a:pt x="1318" y="315"/>
                  </a:cubicBezTo>
                  <a:cubicBezTo>
                    <a:pt x="1271" y="425"/>
                    <a:pt x="1176" y="503"/>
                    <a:pt x="1099" y="582"/>
                  </a:cubicBezTo>
                  <a:cubicBezTo>
                    <a:pt x="894" y="739"/>
                    <a:pt x="925" y="676"/>
                    <a:pt x="831" y="911"/>
                  </a:cubicBezTo>
                  <a:cubicBezTo>
                    <a:pt x="643" y="1507"/>
                    <a:pt x="534" y="1554"/>
                    <a:pt x="1" y="1758"/>
                  </a:cubicBezTo>
                  <a:lnTo>
                    <a:pt x="47" y="1193"/>
                  </a:lnTo>
                  <a:cubicBezTo>
                    <a:pt x="189" y="958"/>
                    <a:pt x="189" y="785"/>
                    <a:pt x="267" y="691"/>
                  </a:cubicBezTo>
                  <a:cubicBezTo>
                    <a:pt x="392" y="551"/>
                    <a:pt x="486" y="582"/>
                    <a:pt x="737" y="409"/>
                  </a:cubicBezTo>
                  <a:cubicBezTo>
                    <a:pt x="863" y="315"/>
                    <a:pt x="1145" y="1"/>
                    <a:pt x="1287" y="95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0"/>
            <p:cNvSpPr/>
            <p:nvPr/>
          </p:nvSpPr>
          <p:spPr>
            <a:xfrm>
              <a:off x="7670850" y="1593225"/>
              <a:ext cx="73375" cy="115300"/>
            </a:xfrm>
            <a:custGeom>
              <a:avLst/>
              <a:gdLst/>
              <a:ahLst/>
              <a:cxnLst/>
              <a:rect l="l" t="t" r="r" b="b"/>
              <a:pathLst>
                <a:path w="2935" h="4612" extrusionOk="0">
                  <a:moveTo>
                    <a:pt x="2119" y="1"/>
                  </a:moveTo>
                  <a:cubicBezTo>
                    <a:pt x="2353" y="174"/>
                    <a:pt x="2715" y="362"/>
                    <a:pt x="2934" y="377"/>
                  </a:cubicBezTo>
                  <a:cubicBezTo>
                    <a:pt x="2652" y="1067"/>
                    <a:pt x="2433" y="1868"/>
                    <a:pt x="2228" y="2495"/>
                  </a:cubicBezTo>
                  <a:cubicBezTo>
                    <a:pt x="1899" y="3468"/>
                    <a:pt x="1586" y="4612"/>
                    <a:pt x="927" y="4534"/>
                  </a:cubicBezTo>
                  <a:cubicBezTo>
                    <a:pt x="1" y="4298"/>
                    <a:pt x="205" y="3545"/>
                    <a:pt x="691" y="2589"/>
                  </a:cubicBezTo>
                  <a:cubicBezTo>
                    <a:pt x="1146" y="1663"/>
                    <a:pt x="1883" y="534"/>
                    <a:pt x="21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0"/>
            <p:cNvSpPr/>
            <p:nvPr/>
          </p:nvSpPr>
          <p:spPr>
            <a:xfrm>
              <a:off x="7535575" y="1619525"/>
              <a:ext cx="18450" cy="72175"/>
            </a:xfrm>
            <a:custGeom>
              <a:avLst/>
              <a:gdLst/>
              <a:ahLst/>
              <a:cxnLst/>
              <a:rect l="l" t="t" r="r" b="b"/>
              <a:pathLst>
                <a:path w="738" h="2887" extrusionOk="0">
                  <a:moveTo>
                    <a:pt x="737" y="31"/>
                  </a:moveTo>
                  <a:cubicBezTo>
                    <a:pt x="566" y="674"/>
                    <a:pt x="424" y="1176"/>
                    <a:pt x="330" y="1678"/>
                  </a:cubicBezTo>
                  <a:cubicBezTo>
                    <a:pt x="252" y="2054"/>
                    <a:pt x="189" y="2416"/>
                    <a:pt x="141" y="2838"/>
                  </a:cubicBezTo>
                  <a:lnTo>
                    <a:pt x="1" y="2886"/>
                  </a:lnTo>
                  <a:cubicBezTo>
                    <a:pt x="47" y="2431"/>
                    <a:pt x="126" y="2039"/>
                    <a:pt x="204" y="1663"/>
                  </a:cubicBezTo>
                  <a:cubicBezTo>
                    <a:pt x="298" y="1144"/>
                    <a:pt x="424" y="627"/>
                    <a:pt x="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0"/>
            <p:cNvSpPr/>
            <p:nvPr/>
          </p:nvSpPr>
          <p:spPr>
            <a:xfrm>
              <a:off x="7521850" y="1688525"/>
              <a:ext cx="29025" cy="7875"/>
            </a:xfrm>
            <a:custGeom>
              <a:avLst/>
              <a:gdLst/>
              <a:ahLst/>
              <a:cxnLst/>
              <a:rect l="l" t="t" r="r" b="b"/>
              <a:pathLst>
                <a:path w="1161" h="315" extrusionOk="0">
                  <a:moveTo>
                    <a:pt x="0" y="314"/>
                  </a:moveTo>
                  <a:lnTo>
                    <a:pt x="1161" y="314"/>
                  </a:lnTo>
                  <a:lnTo>
                    <a:pt x="116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0"/>
            <p:cNvSpPr/>
            <p:nvPr/>
          </p:nvSpPr>
          <p:spPr>
            <a:xfrm>
              <a:off x="7536375" y="1688525"/>
              <a:ext cx="14500" cy="7875"/>
            </a:xfrm>
            <a:custGeom>
              <a:avLst/>
              <a:gdLst/>
              <a:ahLst/>
              <a:cxnLst/>
              <a:rect l="l" t="t" r="r" b="b"/>
              <a:pathLst>
                <a:path w="580" h="315" extrusionOk="0">
                  <a:moveTo>
                    <a:pt x="0" y="314"/>
                  </a:moveTo>
                  <a:lnTo>
                    <a:pt x="580" y="314"/>
                  </a:lnTo>
                  <a:lnTo>
                    <a:pt x="58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0"/>
            <p:cNvSpPr/>
            <p:nvPr/>
          </p:nvSpPr>
          <p:spPr>
            <a:xfrm>
              <a:off x="7544600" y="1594800"/>
              <a:ext cx="24725" cy="30225"/>
            </a:xfrm>
            <a:custGeom>
              <a:avLst/>
              <a:gdLst/>
              <a:ahLst/>
              <a:cxnLst/>
              <a:rect l="l" t="t" r="r" b="b"/>
              <a:pathLst>
                <a:path w="989" h="1209" extrusionOk="0">
                  <a:moveTo>
                    <a:pt x="722" y="79"/>
                  </a:moveTo>
                  <a:lnTo>
                    <a:pt x="738" y="79"/>
                  </a:lnTo>
                  <a:cubicBezTo>
                    <a:pt x="910" y="157"/>
                    <a:pt x="989" y="377"/>
                    <a:pt x="926" y="550"/>
                  </a:cubicBezTo>
                  <a:lnTo>
                    <a:pt x="753" y="941"/>
                  </a:lnTo>
                  <a:cubicBezTo>
                    <a:pt x="675" y="1115"/>
                    <a:pt x="471" y="1209"/>
                    <a:pt x="282" y="1130"/>
                  </a:cubicBezTo>
                  <a:lnTo>
                    <a:pt x="267" y="1115"/>
                  </a:lnTo>
                  <a:cubicBezTo>
                    <a:pt x="94" y="1035"/>
                    <a:pt x="0" y="832"/>
                    <a:pt x="79" y="659"/>
                  </a:cubicBezTo>
                  <a:lnTo>
                    <a:pt x="251" y="268"/>
                  </a:lnTo>
                  <a:cubicBezTo>
                    <a:pt x="330" y="79"/>
                    <a:pt x="533" y="0"/>
                    <a:pt x="722" y="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0"/>
            <p:cNvSpPr/>
            <p:nvPr/>
          </p:nvSpPr>
          <p:spPr>
            <a:xfrm>
              <a:off x="7668900" y="1619525"/>
              <a:ext cx="18450" cy="72175"/>
            </a:xfrm>
            <a:custGeom>
              <a:avLst/>
              <a:gdLst/>
              <a:ahLst/>
              <a:cxnLst/>
              <a:rect l="l" t="t" r="r" b="b"/>
              <a:pathLst>
                <a:path w="738" h="2887" extrusionOk="0">
                  <a:moveTo>
                    <a:pt x="1" y="31"/>
                  </a:moveTo>
                  <a:cubicBezTo>
                    <a:pt x="173" y="674"/>
                    <a:pt x="298" y="1176"/>
                    <a:pt x="409" y="1678"/>
                  </a:cubicBezTo>
                  <a:cubicBezTo>
                    <a:pt x="471" y="2054"/>
                    <a:pt x="534" y="2416"/>
                    <a:pt x="597" y="2838"/>
                  </a:cubicBezTo>
                  <a:lnTo>
                    <a:pt x="737" y="2886"/>
                  </a:lnTo>
                  <a:cubicBezTo>
                    <a:pt x="675" y="2431"/>
                    <a:pt x="612" y="2039"/>
                    <a:pt x="534" y="1663"/>
                  </a:cubicBezTo>
                  <a:cubicBezTo>
                    <a:pt x="424" y="1144"/>
                    <a:pt x="298" y="627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0"/>
            <p:cNvSpPr/>
            <p:nvPr/>
          </p:nvSpPr>
          <p:spPr>
            <a:xfrm>
              <a:off x="7671650" y="1688525"/>
              <a:ext cx="29450" cy="7875"/>
            </a:xfrm>
            <a:custGeom>
              <a:avLst/>
              <a:gdLst/>
              <a:ahLst/>
              <a:cxnLst/>
              <a:rect l="l" t="t" r="r" b="b"/>
              <a:pathLst>
                <a:path w="1178" h="315" extrusionOk="0">
                  <a:moveTo>
                    <a:pt x="0" y="314"/>
                  </a:moveTo>
                  <a:lnTo>
                    <a:pt x="1177" y="314"/>
                  </a:lnTo>
                  <a:lnTo>
                    <a:pt x="117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0"/>
            <p:cNvSpPr/>
            <p:nvPr/>
          </p:nvSpPr>
          <p:spPr>
            <a:xfrm>
              <a:off x="7671650" y="1688525"/>
              <a:ext cx="14550" cy="7875"/>
            </a:xfrm>
            <a:custGeom>
              <a:avLst/>
              <a:gdLst/>
              <a:ahLst/>
              <a:cxnLst/>
              <a:rect l="l" t="t" r="r" b="b"/>
              <a:pathLst>
                <a:path w="582" h="315" extrusionOk="0">
                  <a:moveTo>
                    <a:pt x="0" y="314"/>
                  </a:moveTo>
                  <a:lnTo>
                    <a:pt x="581" y="314"/>
                  </a:lnTo>
                  <a:lnTo>
                    <a:pt x="58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0"/>
            <p:cNvSpPr/>
            <p:nvPr/>
          </p:nvSpPr>
          <p:spPr>
            <a:xfrm>
              <a:off x="7653225" y="1594800"/>
              <a:ext cx="24725" cy="30225"/>
            </a:xfrm>
            <a:custGeom>
              <a:avLst/>
              <a:gdLst/>
              <a:ahLst/>
              <a:cxnLst/>
              <a:rect l="l" t="t" r="r" b="b"/>
              <a:pathLst>
                <a:path w="989" h="1209" extrusionOk="0">
                  <a:moveTo>
                    <a:pt x="283" y="79"/>
                  </a:moveTo>
                  <a:lnTo>
                    <a:pt x="267" y="79"/>
                  </a:lnTo>
                  <a:cubicBezTo>
                    <a:pt x="78" y="157"/>
                    <a:pt x="0" y="377"/>
                    <a:pt x="78" y="550"/>
                  </a:cubicBezTo>
                  <a:lnTo>
                    <a:pt x="251" y="941"/>
                  </a:lnTo>
                  <a:cubicBezTo>
                    <a:pt x="329" y="1115"/>
                    <a:pt x="534" y="1209"/>
                    <a:pt x="706" y="1130"/>
                  </a:cubicBezTo>
                  <a:lnTo>
                    <a:pt x="722" y="1115"/>
                  </a:lnTo>
                  <a:cubicBezTo>
                    <a:pt x="910" y="1035"/>
                    <a:pt x="988" y="832"/>
                    <a:pt x="910" y="659"/>
                  </a:cubicBezTo>
                  <a:lnTo>
                    <a:pt x="753" y="268"/>
                  </a:lnTo>
                  <a:cubicBezTo>
                    <a:pt x="674" y="79"/>
                    <a:pt x="455" y="0"/>
                    <a:pt x="283" y="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0"/>
            <p:cNvSpPr/>
            <p:nvPr/>
          </p:nvSpPr>
          <p:spPr>
            <a:xfrm>
              <a:off x="7443825" y="1763825"/>
              <a:ext cx="335275" cy="16075"/>
            </a:xfrm>
            <a:custGeom>
              <a:avLst/>
              <a:gdLst/>
              <a:ahLst/>
              <a:cxnLst/>
              <a:rect l="l" t="t" r="r" b="b"/>
              <a:pathLst>
                <a:path w="13411" h="643" extrusionOk="0">
                  <a:moveTo>
                    <a:pt x="1" y="643"/>
                  </a:moveTo>
                  <a:lnTo>
                    <a:pt x="13411" y="643"/>
                  </a:lnTo>
                  <a:lnTo>
                    <a:pt x="134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0"/>
            <p:cNvSpPr/>
            <p:nvPr/>
          </p:nvSpPr>
          <p:spPr>
            <a:xfrm>
              <a:off x="7458725" y="1692450"/>
              <a:ext cx="305475" cy="71400"/>
            </a:xfrm>
            <a:custGeom>
              <a:avLst/>
              <a:gdLst/>
              <a:ahLst/>
              <a:cxnLst/>
              <a:rect l="l" t="t" r="r" b="b"/>
              <a:pathLst>
                <a:path w="12219" h="2856" extrusionOk="0">
                  <a:moveTo>
                    <a:pt x="1" y="2855"/>
                  </a:moveTo>
                  <a:lnTo>
                    <a:pt x="12219" y="2855"/>
                  </a:lnTo>
                  <a:lnTo>
                    <a:pt x="12219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apey"/>
              <a:buNone/>
              <a:defRPr sz="3500">
                <a:solidFill>
                  <a:schemeClr val="dk1"/>
                </a:solidFill>
                <a:latin typeface="Arapey"/>
                <a:ea typeface="Arapey"/>
                <a:cs typeface="Arapey"/>
                <a:sym typeface="Arape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●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○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■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●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○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■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●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○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 Condensed"/>
              <a:buChar char="■"/>
              <a:defRPr>
                <a:solidFill>
                  <a:schemeClr val="dk1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  <p:sldLayoutId id="2147483655" r:id="rId5"/>
    <p:sldLayoutId id="2147483658" r:id="rId6"/>
    <p:sldLayoutId id="2147483660" r:id="rId7"/>
    <p:sldLayoutId id="2147483668" r:id="rId8"/>
    <p:sldLayoutId id="2147483676" r:id="rId9"/>
    <p:sldLayoutId id="2147483677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5"/>
          <p:cNvSpPr txBox="1">
            <a:spLocks noGrp="1"/>
          </p:cNvSpPr>
          <p:nvPr>
            <p:ph type="ctrTitle"/>
          </p:nvPr>
        </p:nvSpPr>
        <p:spPr>
          <a:xfrm>
            <a:off x="713225" y="1292650"/>
            <a:ext cx="4965680" cy="196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Youth Engagement in Local Political Parties</a:t>
            </a:r>
            <a:endParaRPr sz="4000" dirty="0"/>
          </a:p>
        </p:txBody>
      </p:sp>
      <p:sp>
        <p:nvSpPr>
          <p:cNvPr id="339" name="Google Shape;339;p35"/>
          <p:cNvSpPr txBox="1">
            <a:spLocks noGrp="1"/>
          </p:cNvSpPr>
          <p:nvPr>
            <p:ph type="subTitle" idx="1"/>
          </p:nvPr>
        </p:nvSpPr>
        <p:spPr>
          <a:xfrm>
            <a:off x="713225" y="3375050"/>
            <a:ext cx="52626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Bringing Fresh Voices to Local Politics</a:t>
            </a:r>
            <a:endParaRPr dirty="0"/>
          </a:p>
        </p:txBody>
      </p:sp>
      <p:grpSp>
        <p:nvGrpSpPr>
          <p:cNvPr id="340" name="Google Shape;340;p35"/>
          <p:cNvGrpSpPr/>
          <p:nvPr/>
        </p:nvGrpSpPr>
        <p:grpSpPr>
          <a:xfrm>
            <a:off x="6704655" y="929484"/>
            <a:ext cx="1544000" cy="3284545"/>
            <a:chOff x="6434750" y="373700"/>
            <a:chExt cx="378450" cy="805075"/>
          </a:xfrm>
        </p:grpSpPr>
        <p:sp>
          <p:nvSpPr>
            <p:cNvPr id="341" name="Google Shape;341;p35"/>
            <p:cNvSpPr/>
            <p:nvPr/>
          </p:nvSpPr>
          <p:spPr>
            <a:xfrm>
              <a:off x="6577900" y="474850"/>
              <a:ext cx="46275" cy="37675"/>
            </a:xfrm>
            <a:custGeom>
              <a:avLst/>
              <a:gdLst/>
              <a:ahLst/>
              <a:cxnLst/>
              <a:rect l="l" t="t" r="r" b="b"/>
              <a:pathLst>
                <a:path w="1851" h="1507" extrusionOk="0">
                  <a:moveTo>
                    <a:pt x="0" y="1"/>
                  </a:moveTo>
                  <a:lnTo>
                    <a:pt x="1851" y="1"/>
                  </a:lnTo>
                  <a:lnTo>
                    <a:pt x="1851" y="1507"/>
                  </a:lnTo>
                  <a:lnTo>
                    <a:pt x="0" y="1507"/>
                  </a:lnTo>
                  <a:close/>
                </a:path>
              </a:pathLst>
            </a:custGeom>
            <a:solidFill>
              <a:srgbClr val="4F1D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5"/>
            <p:cNvSpPr/>
            <p:nvPr/>
          </p:nvSpPr>
          <p:spPr>
            <a:xfrm>
              <a:off x="6561800" y="394075"/>
              <a:ext cx="76500" cy="98850"/>
            </a:xfrm>
            <a:custGeom>
              <a:avLst/>
              <a:gdLst/>
              <a:ahLst/>
              <a:cxnLst/>
              <a:rect l="l" t="t" r="r" b="b"/>
              <a:pathLst>
                <a:path w="3060" h="3954" extrusionOk="0">
                  <a:moveTo>
                    <a:pt x="1554" y="3953"/>
                  </a:moveTo>
                  <a:lnTo>
                    <a:pt x="1538" y="3953"/>
                  </a:lnTo>
                  <a:cubicBezTo>
                    <a:pt x="1349" y="3953"/>
                    <a:pt x="1255" y="3953"/>
                    <a:pt x="1161" y="3907"/>
                  </a:cubicBezTo>
                  <a:cubicBezTo>
                    <a:pt x="1067" y="3876"/>
                    <a:pt x="1021" y="3765"/>
                    <a:pt x="879" y="3640"/>
                  </a:cubicBezTo>
                  <a:cubicBezTo>
                    <a:pt x="770" y="3531"/>
                    <a:pt x="565" y="3420"/>
                    <a:pt x="502" y="3295"/>
                  </a:cubicBezTo>
                  <a:cubicBezTo>
                    <a:pt x="440" y="3154"/>
                    <a:pt x="456" y="2997"/>
                    <a:pt x="440" y="2778"/>
                  </a:cubicBezTo>
                  <a:cubicBezTo>
                    <a:pt x="330" y="2840"/>
                    <a:pt x="220" y="2542"/>
                    <a:pt x="189" y="2433"/>
                  </a:cubicBezTo>
                  <a:cubicBezTo>
                    <a:pt x="157" y="2291"/>
                    <a:pt x="48" y="2040"/>
                    <a:pt x="17" y="1868"/>
                  </a:cubicBezTo>
                  <a:cubicBezTo>
                    <a:pt x="0" y="1774"/>
                    <a:pt x="17" y="1695"/>
                    <a:pt x="48" y="1680"/>
                  </a:cubicBezTo>
                  <a:cubicBezTo>
                    <a:pt x="111" y="1617"/>
                    <a:pt x="189" y="1648"/>
                    <a:pt x="283" y="1789"/>
                  </a:cubicBezTo>
                  <a:cubicBezTo>
                    <a:pt x="299" y="1663"/>
                    <a:pt x="299" y="1554"/>
                    <a:pt x="299" y="1412"/>
                  </a:cubicBezTo>
                  <a:cubicBezTo>
                    <a:pt x="299" y="1178"/>
                    <a:pt x="283" y="973"/>
                    <a:pt x="314" y="801"/>
                  </a:cubicBezTo>
                  <a:cubicBezTo>
                    <a:pt x="345" y="628"/>
                    <a:pt x="408" y="488"/>
                    <a:pt x="550" y="362"/>
                  </a:cubicBezTo>
                  <a:lnTo>
                    <a:pt x="550" y="362"/>
                  </a:lnTo>
                  <a:lnTo>
                    <a:pt x="550" y="362"/>
                  </a:lnTo>
                  <a:cubicBezTo>
                    <a:pt x="628" y="299"/>
                    <a:pt x="722" y="237"/>
                    <a:pt x="816" y="189"/>
                  </a:cubicBezTo>
                  <a:lnTo>
                    <a:pt x="816" y="189"/>
                  </a:lnTo>
                  <a:lnTo>
                    <a:pt x="832" y="174"/>
                  </a:lnTo>
                  <a:lnTo>
                    <a:pt x="847" y="174"/>
                  </a:lnTo>
                  <a:lnTo>
                    <a:pt x="864" y="158"/>
                  </a:lnTo>
                  <a:lnTo>
                    <a:pt x="879" y="158"/>
                  </a:lnTo>
                  <a:lnTo>
                    <a:pt x="895" y="158"/>
                  </a:lnTo>
                  <a:cubicBezTo>
                    <a:pt x="895" y="143"/>
                    <a:pt x="895" y="143"/>
                    <a:pt x="910" y="143"/>
                  </a:cubicBezTo>
                  <a:lnTo>
                    <a:pt x="926" y="143"/>
                  </a:lnTo>
                  <a:cubicBezTo>
                    <a:pt x="926" y="126"/>
                    <a:pt x="942" y="126"/>
                    <a:pt x="942" y="126"/>
                  </a:cubicBezTo>
                  <a:lnTo>
                    <a:pt x="973" y="126"/>
                  </a:lnTo>
                  <a:lnTo>
                    <a:pt x="973" y="126"/>
                  </a:lnTo>
                  <a:cubicBezTo>
                    <a:pt x="1224" y="32"/>
                    <a:pt x="1506" y="1"/>
                    <a:pt x="1789" y="49"/>
                  </a:cubicBezTo>
                  <a:cubicBezTo>
                    <a:pt x="2056" y="80"/>
                    <a:pt x="2322" y="189"/>
                    <a:pt x="2510" y="362"/>
                  </a:cubicBezTo>
                  <a:cubicBezTo>
                    <a:pt x="2652" y="488"/>
                    <a:pt x="2715" y="628"/>
                    <a:pt x="2746" y="801"/>
                  </a:cubicBezTo>
                  <a:cubicBezTo>
                    <a:pt x="2777" y="973"/>
                    <a:pt x="2777" y="1178"/>
                    <a:pt x="2761" y="1412"/>
                  </a:cubicBezTo>
                  <a:cubicBezTo>
                    <a:pt x="2761" y="1538"/>
                    <a:pt x="2777" y="1663"/>
                    <a:pt x="2777" y="1789"/>
                  </a:cubicBezTo>
                  <a:cubicBezTo>
                    <a:pt x="2871" y="1648"/>
                    <a:pt x="2949" y="1617"/>
                    <a:pt x="3012" y="1680"/>
                  </a:cubicBezTo>
                  <a:cubicBezTo>
                    <a:pt x="3043" y="1695"/>
                    <a:pt x="3060" y="1774"/>
                    <a:pt x="3043" y="1868"/>
                  </a:cubicBezTo>
                  <a:cubicBezTo>
                    <a:pt x="3012" y="2040"/>
                    <a:pt x="2903" y="2291"/>
                    <a:pt x="2871" y="2433"/>
                  </a:cubicBezTo>
                  <a:cubicBezTo>
                    <a:pt x="2840" y="2542"/>
                    <a:pt x="2730" y="2840"/>
                    <a:pt x="2636" y="2778"/>
                  </a:cubicBezTo>
                  <a:cubicBezTo>
                    <a:pt x="2604" y="2997"/>
                    <a:pt x="2620" y="3138"/>
                    <a:pt x="2558" y="3295"/>
                  </a:cubicBezTo>
                  <a:cubicBezTo>
                    <a:pt x="2510" y="3405"/>
                    <a:pt x="2307" y="3531"/>
                    <a:pt x="2196" y="3640"/>
                  </a:cubicBezTo>
                  <a:cubicBezTo>
                    <a:pt x="2056" y="3765"/>
                    <a:pt x="2008" y="3859"/>
                    <a:pt x="1914" y="3907"/>
                  </a:cubicBezTo>
                  <a:cubicBezTo>
                    <a:pt x="1820" y="3953"/>
                    <a:pt x="1726" y="3953"/>
                    <a:pt x="1554" y="3953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5"/>
            <p:cNvSpPr/>
            <p:nvPr/>
          </p:nvSpPr>
          <p:spPr>
            <a:xfrm>
              <a:off x="6560225" y="373700"/>
              <a:ext cx="81225" cy="73350"/>
            </a:xfrm>
            <a:custGeom>
              <a:avLst/>
              <a:gdLst/>
              <a:ahLst/>
              <a:cxnLst/>
              <a:rect l="l" t="t" r="r" b="b"/>
              <a:pathLst>
                <a:path w="3249" h="2934" extrusionOk="0">
                  <a:moveTo>
                    <a:pt x="739" y="1428"/>
                  </a:moveTo>
                  <a:cubicBezTo>
                    <a:pt x="644" y="1537"/>
                    <a:pt x="425" y="2259"/>
                    <a:pt x="456" y="2934"/>
                  </a:cubicBezTo>
                  <a:cubicBezTo>
                    <a:pt x="158" y="1867"/>
                    <a:pt x="1" y="1098"/>
                    <a:pt x="644" y="628"/>
                  </a:cubicBezTo>
                  <a:cubicBezTo>
                    <a:pt x="1475" y="0"/>
                    <a:pt x="2495" y="393"/>
                    <a:pt x="2573" y="644"/>
                  </a:cubicBezTo>
                  <a:cubicBezTo>
                    <a:pt x="3248" y="879"/>
                    <a:pt x="2981" y="1945"/>
                    <a:pt x="2793" y="2792"/>
                  </a:cubicBezTo>
                  <a:cubicBezTo>
                    <a:pt x="2793" y="2369"/>
                    <a:pt x="2699" y="1836"/>
                    <a:pt x="2495" y="1460"/>
                  </a:cubicBezTo>
                  <a:cubicBezTo>
                    <a:pt x="2197" y="1349"/>
                    <a:pt x="2228" y="1694"/>
                    <a:pt x="1680" y="1726"/>
                  </a:cubicBezTo>
                  <a:cubicBezTo>
                    <a:pt x="1178" y="1742"/>
                    <a:pt x="1021" y="1255"/>
                    <a:pt x="739" y="1428"/>
                  </a:cubicBezTo>
                  <a:close/>
                </a:path>
              </a:pathLst>
            </a:custGeom>
            <a:solidFill>
              <a:srgbClr val="230C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5"/>
            <p:cNvSpPr/>
            <p:nvPr/>
          </p:nvSpPr>
          <p:spPr>
            <a:xfrm>
              <a:off x="6559850" y="505450"/>
              <a:ext cx="70200" cy="234925"/>
            </a:xfrm>
            <a:custGeom>
              <a:avLst/>
              <a:gdLst/>
              <a:ahLst/>
              <a:cxnLst/>
              <a:rect l="l" t="t" r="r" b="b"/>
              <a:pathLst>
                <a:path w="2808" h="9397" extrusionOk="0">
                  <a:moveTo>
                    <a:pt x="423" y="0"/>
                  </a:moveTo>
                  <a:lnTo>
                    <a:pt x="1616" y="157"/>
                  </a:lnTo>
                  <a:lnTo>
                    <a:pt x="2808" y="0"/>
                  </a:lnTo>
                  <a:lnTo>
                    <a:pt x="2698" y="9396"/>
                  </a:lnTo>
                  <a:lnTo>
                    <a:pt x="549" y="9396"/>
                  </a:lnTo>
                  <a:lnTo>
                    <a:pt x="1" y="164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5"/>
            <p:cNvSpPr/>
            <p:nvPr/>
          </p:nvSpPr>
          <p:spPr>
            <a:xfrm>
              <a:off x="6599850" y="494875"/>
              <a:ext cx="30200" cy="35325"/>
            </a:xfrm>
            <a:custGeom>
              <a:avLst/>
              <a:gdLst/>
              <a:ahLst/>
              <a:cxnLst/>
              <a:rect l="l" t="t" r="r" b="b"/>
              <a:pathLst>
                <a:path w="1208" h="1413" extrusionOk="0">
                  <a:moveTo>
                    <a:pt x="988" y="1"/>
                  </a:moveTo>
                  <a:cubicBezTo>
                    <a:pt x="1019" y="204"/>
                    <a:pt x="1082" y="298"/>
                    <a:pt x="1208" y="408"/>
                  </a:cubicBezTo>
                  <a:lnTo>
                    <a:pt x="628" y="1412"/>
                  </a:lnTo>
                  <a:lnTo>
                    <a:pt x="1" y="534"/>
                  </a:lnTo>
                  <a:cubicBezTo>
                    <a:pt x="314" y="361"/>
                    <a:pt x="863" y="157"/>
                    <a:pt x="9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5"/>
            <p:cNvSpPr/>
            <p:nvPr/>
          </p:nvSpPr>
          <p:spPr>
            <a:xfrm>
              <a:off x="6570050" y="494875"/>
              <a:ext cx="30200" cy="35325"/>
            </a:xfrm>
            <a:custGeom>
              <a:avLst/>
              <a:gdLst/>
              <a:ahLst/>
              <a:cxnLst/>
              <a:rect l="l" t="t" r="r" b="b"/>
              <a:pathLst>
                <a:path w="1208" h="1413" extrusionOk="0">
                  <a:moveTo>
                    <a:pt x="220" y="1"/>
                  </a:moveTo>
                  <a:cubicBezTo>
                    <a:pt x="204" y="204"/>
                    <a:pt x="126" y="298"/>
                    <a:pt x="0" y="408"/>
                  </a:cubicBezTo>
                  <a:lnTo>
                    <a:pt x="580" y="1412"/>
                  </a:lnTo>
                  <a:lnTo>
                    <a:pt x="1208" y="534"/>
                  </a:lnTo>
                  <a:cubicBezTo>
                    <a:pt x="910" y="361"/>
                    <a:pt x="346" y="157"/>
                    <a:pt x="2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5"/>
            <p:cNvSpPr/>
            <p:nvPr/>
          </p:nvSpPr>
          <p:spPr>
            <a:xfrm>
              <a:off x="6588475" y="509775"/>
              <a:ext cx="23175" cy="161950"/>
            </a:xfrm>
            <a:custGeom>
              <a:avLst/>
              <a:gdLst/>
              <a:ahLst/>
              <a:cxnLst/>
              <a:rect l="l" t="t" r="r" b="b"/>
              <a:pathLst>
                <a:path w="927" h="6478" extrusionOk="0">
                  <a:moveTo>
                    <a:pt x="502" y="16"/>
                  </a:moveTo>
                  <a:lnTo>
                    <a:pt x="895" y="597"/>
                  </a:lnTo>
                  <a:lnTo>
                    <a:pt x="895" y="753"/>
                  </a:lnTo>
                  <a:lnTo>
                    <a:pt x="565" y="1082"/>
                  </a:lnTo>
                  <a:lnTo>
                    <a:pt x="926" y="1678"/>
                  </a:lnTo>
                  <a:lnTo>
                    <a:pt x="471" y="6478"/>
                  </a:lnTo>
                  <a:lnTo>
                    <a:pt x="471" y="6415"/>
                  </a:lnTo>
                  <a:lnTo>
                    <a:pt x="456" y="6478"/>
                  </a:lnTo>
                  <a:lnTo>
                    <a:pt x="0" y="1678"/>
                  </a:lnTo>
                  <a:lnTo>
                    <a:pt x="361" y="1082"/>
                  </a:lnTo>
                  <a:lnTo>
                    <a:pt x="31" y="753"/>
                  </a:lnTo>
                  <a:lnTo>
                    <a:pt x="31" y="597"/>
                  </a:lnTo>
                  <a:lnTo>
                    <a:pt x="424" y="16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5"/>
            <p:cNvSpPr/>
            <p:nvPr/>
          </p:nvSpPr>
          <p:spPr>
            <a:xfrm>
              <a:off x="6503750" y="505850"/>
              <a:ext cx="88650" cy="287450"/>
            </a:xfrm>
            <a:custGeom>
              <a:avLst/>
              <a:gdLst/>
              <a:ahLst/>
              <a:cxnLst/>
              <a:rect l="l" t="t" r="r" b="b"/>
              <a:pathLst>
                <a:path w="3546" h="11498" extrusionOk="0">
                  <a:moveTo>
                    <a:pt x="252" y="1099"/>
                  </a:moveTo>
                  <a:cubicBezTo>
                    <a:pt x="1" y="1193"/>
                    <a:pt x="174" y="1396"/>
                    <a:pt x="221" y="1647"/>
                  </a:cubicBezTo>
                  <a:cubicBezTo>
                    <a:pt x="770" y="3922"/>
                    <a:pt x="1178" y="5286"/>
                    <a:pt x="1287" y="6666"/>
                  </a:cubicBezTo>
                  <a:cubicBezTo>
                    <a:pt x="1381" y="7953"/>
                    <a:pt x="1209" y="9255"/>
                    <a:pt x="973" y="11482"/>
                  </a:cubicBezTo>
                  <a:lnTo>
                    <a:pt x="3405" y="11497"/>
                  </a:lnTo>
                  <a:lnTo>
                    <a:pt x="3546" y="7074"/>
                  </a:lnTo>
                  <a:cubicBezTo>
                    <a:pt x="3546" y="6855"/>
                    <a:pt x="3546" y="6620"/>
                    <a:pt x="3514" y="6384"/>
                  </a:cubicBezTo>
                  <a:lnTo>
                    <a:pt x="2667" y="1"/>
                  </a:lnTo>
                  <a:cubicBezTo>
                    <a:pt x="2166" y="455"/>
                    <a:pt x="1617" y="549"/>
                    <a:pt x="252" y="10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5"/>
            <p:cNvSpPr/>
            <p:nvPr/>
          </p:nvSpPr>
          <p:spPr>
            <a:xfrm>
              <a:off x="6607700" y="505850"/>
              <a:ext cx="89025" cy="285500"/>
            </a:xfrm>
            <a:custGeom>
              <a:avLst/>
              <a:gdLst/>
              <a:ahLst/>
              <a:cxnLst/>
              <a:rect l="l" t="t" r="r" b="b"/>
              <a:pathLst>
                <a:path w="3561" h="11420" extrusionOk="0">
                  <a:moveTo>
                    <a:pt x="3309" y="1099"/>
                  </a:moveTo>
                  <a:cubicBezTo>
                    <a:pt x="3560" y="1193"/>
                    <a:pt x="3372" y="1396"/>
                    <a:pt x="3325" y="1647"/>
                  </a:cubicBezTo>
                  <a:cubicBezTo>
                    <a:pt x="3058" y="2996"/>
                    <a:pt x="2478" y="5051"/>
                    <a:pt x="2416" y="6572"/>
                  </a:cubicBezTo>
                  <a:cubicBezTo>
                    <a:pt x="2337" y="7953"/>
                    <a:pt x="2541" y="10008"/>
                    <a:pt x="2619" y="11420"/>
                  </a:cubicBezTo>
                  <a:lnTo>
                    <a:pt x="94" y="11420"/>
                  </a:lnTo>
                  <a:lnTo>
                    <a:pt x="0" y="7074"/>
                  </a:lnTo>
                  <a:cubicBezTo>
                    <a:pt x="0" y="6855"/>
                    <a:pt x="15" y="6620"/>
                    <a:pt x="47" y="6384"/>
                  </a:cubicBezTo>
                  <a:lnTo>
                    <a:pt x="879" y="1"/>
                  </a:lnTo>
                  <a:cubicBezTo>
                    <a:pt x="1381" y="455"/>
                    <a:pt x="1945" y="549"/>
                    <a:pt x="3309" y="109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5"/>
            <p:cNvSpPr/>
            <p:nvPr/>
          </p:nvSpPr>
          <p:spPr>
            <a:xfrm>
              <a:off x="6740600" y="514850"/>
              <a:ext cx="72600" cy="45925"/>
            </a:xfrm>
            <a:custGeom>
              <a:avLst/>
              <a:gdLst/>
              <a:ahLst/>
              <a:cxnLst/>
              <a:rect l="l" t="t" r="r" b="b"/>
              <a:pathLst>
                <a:path w="2904" h="1837" extrusionOk="0">
                  <a:moveTo>
                    <a:pt x="1036" y="1695"/>
                  </a:moveTo>
                  <a:lnTo>
                    <a:pt x="2025" y="1523"/>
                  </a:lnTo>
                  <a:lnTo>
                    <a:pt x="2903" y="237"/>
                  </a:lnTo>
                  <a:lnTo>
                    <a:pt x="2761" y="1"/>
                  </a:lnTo>
                  <a:lnTo>
                    <a:pt x="1805" y="864"/>
                  </a:lnTo>
                  <a:lnTo>
                    <a:pt x="911" y="707"/>
                  </a:lnTo>
                  <a:lnTo>
                    <a:pt x="409" y="1162"/>
                  </a:lnTo>
                  <a:lnTo>
                    <a:pt x="1" y="1663"/>
                  </a:lnTo>
                  <a:lnTo>
                    <a:pt x="676" y="1837"/>
                  </a:ln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5"/>
            <p:cNvSpPr/>
            <p:nvPr/>
          </p:nvSpPr>
          <p:spPr>
            <a:xfrm>
              <a:off x="6737875" y="549000"/>
              <a:ext cx="33750" cy="11775"/>
            </a:xfrm>
            <a:custGeom>
              <a:avLst/>
              <a:gdLst/>
              <a:ahLst/>
              <a:cxnLst/>
              <a:rect l="l" t="t" r="r" b="b"/>
              <a:pathLst>
                <a:path w="1350" h="471" extrusionOk="0">
                  <a:moveTo>
                    <a:pt x="1" y="251"/>
                  </a:moveTo>
                  <a:lnTo>
                    <a:pt x="126" y="0"/>
                  </a:lnTo>
                  <a:lnTo>
                    <a:pt x="1350" y="297"/>
                  </a:lnTo>
                  <a:lnTo>
                    <a:pt x="1224" y="4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5"/>
            <p:cNvSpPr/>
            <p:nvPr/>
          </p:nvSpPr>
          <p:spPr>
            <a:xfrm>
              <a:off x="6648850" y="531725"/>
              <a:ext cx="86300" cy="152550"/>
            </a:xfrm>
            <a:custGeom>
              <a:avLst/>
              <a:gdLst/>
              <a:ahLst/>
              <a:cxnLst/>
              <a:rect l="l" t="t" r="r" b="b"/>
              <a:pathLst>
                <a:path w="3452" h="6102" extrusionOk="0">
                  <a:moveTo>
                    <a:pt x="958" y="1"/>
                  </a:moveTo>
                  <a:lnTo>
                    <a:pt x="1366" y="1"/>
                  </a:lnTo>
                  <a:cubicBezTo>
                    <a:pt x="1757" y="1"/>
                    <a:pt x="1962" y="377"/>
                    <a:pt x="2087" y="817"/>
                  </a:cubicBezTo>
                  <a:lnTo>
                    <a:pt x="2981" y="4016"/>
                  </a:lnTo>
                  <a:cubicBezTo>
                    <a:pt x="3451" y="5679"/>
                    <a:pt x="2432" y="6102"/>
                    <a:pt x="1883" y="5725"/>
                  </a:cubicBezTo>
                  <a:cubicBezTo>
                    <a:pt x="1632" y="5569"/>
                    <a:pt x="1475" y="5223"/>
                    <a:pt x="1397" y="4863"/>
                  </a:cubicBezTo>
                  <a:lnTo>
                    <a:pt x="111" y="817"/>
                  </a:lnTo>
                  <a:cubicBezTo>
                    <a:pt x="1" y="377"/>
                    <a:pt x="565" y="1"/>
                    <a:pt x="95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5"/>
            <p:cNvSpPr/>
            <p:nvPr/>
          </p:nvSpPr>
          <p:spPr>
            <a:xfrm>
              <a:off x="6678275" y="553300"/>
              <a:ext cx="94925" cy="133325"/>
            </a:xfrm>
            <a:custGeom>
              <a:avLst/>
              <a:gdLst/>
              <a:ahLst/>
              <a:cxnLst/>
              <a:rect l="l" t="t" r="r" b="b"/>
              <a:pathLst>
                <a:path w="3797" h="5333" extrusionOk="0">
                  <a:moveTo>
                    <a:pt x="2291" y="0"/>
                  </a:moveTo>
                  <a:lnTo>
                    <a:pt x="377" y="3938"/>
                  </a:lnTo>
                  <a:cubicBezTo>
                    <a:pt x="1" y="4706"/>
                    <a:pt x="1427" y="5333"/>
                    <a:pt x="1929" y="4283"/>
                  </a:cubicBezTo>
                  <a:lnTo>
                    <a:pt x="3796" y="31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5"/>
            <p:cNvSpPr/>
            <p:nvPr/>
          </p:nvSpPr>
          <p:spPr>
            <a:xfrm>
              <a:off x="6473950" y="533300"/>
              <a:ext cx="59250" cy="154900"/>
            </a:xfrm>
            <a:custGeom>
              <a:avLst/>
              <a:gdLst/>
              <a:ahLst/>
              <a:cxnLst/>
              <a:rect l="l" t="t" r="r" b="b"/>
              <a:pathLst>
                <a:path w="2370" h="6196" extrusionOk="0">
                  <a:moveTo>
                    <a:pt x="1413" y="16"/>
                  </a:moveTo>
                  <a:cubicBezTo>
                    <a:pt x="1224" y="1"/>
                    <a:pt x="1052" y="628"/>
                    <a:pt x="990" y="910"/>
                  </a:cubicBezTo>
                  <a:lnTo>
                    <a:pt x="95" y="4721"/>
                  </a:lnTo>
                  <a:cubicBezTo>
                    <a:pt x="17" y="5004"/>
                    <a:pt x="1" y="5145"/>
                    <a:pt x="17" y="5317"/>
                  </a:cubicBezTo>
                  <a:cubicBezTo>
                    <a:pt x="143" y="6196"/>
                    <a:pt x="1335" y="5992"/>
                    <a:pt x="1460" y="5380"/>
                  </a:cubicBezTo>
                  <a:cubicBezTo>
                    <a:pt x="1460" y="5208"/>
                    <a:pt x="1475" y="5145"/>
                    <a:pt x="1586" y="4832"/>
                  </a:cubicBezTo>
                  <a:lnTo>
                    <a:pt x="2370" y="2761"/>
                  </a:lnTo>
                  <a:cubicBezTo>
                    <a:pt x="2260" y="2212"/>
                    <a:pt x="2056" y="32"/>
                    <a:pt x="1413" y="1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5"/>
            <p:cNvSpPr/>
            <p:nvPr/>
          </p:nvSpPr>
          <p:spPr>
            <a:xfrm>
              <a:off x="6577475" y="644250"/>
              <a:ext cx="50625" cy="33750"/>
            </a:xfrm>
            <a:custGeom>
              <a:avLst/>
              <a:gdLst/>
              <a:ahLst/>
              <a:cxnLst/>
              <a:rect l="l" t="t" r="r" b="b"/>
              <a:pathLst>
                <a:path w="2025" h="1350" extrusionOk="0">
                  <a:moveTo>
                    <a:pt x="1021" y="1350"/>
                  </a:moveTo>
                  <a:lnTo>
                    <a:pt x="1868" y="1287"/>
                  </a:lnTo>
                  <a:cubicBezTo>
                    <a:pt x="1962" y="1287"/>
                    <a:pt x="2025" y="1209"/>
                    <a:pt x="2025" y="1115"/>
                  </a:cubicBezTo>
                  <a:lnTo>
                    <a:pt x="1962" y="158"/>
                  </a:lnTo>
                  <a:cubicBezTo>
                    <a:pt x="1962" y="64"/>
                    <a:pt x="1758" y="1"/>
                    <a:pt x="1663" y="17"/>
                  </a:cubicBezTo>
                  <a:lnTo>
                    <a:pt x="942" y="64"/>
                  </a:lnTo>
                  <a:cubicBezTo>
                    <a:pt x="848" y="80"/>
                    <a:pt x="785" y="158"/>
                    <a:pt x="722" y="237"/>
                  </a:cubicBezTo>
                  <a:lnTo>
                    <a:pt x="1" y="362"/>
                  </a:lnTo>
                  <a:cubicBezTo>
                    <a:pt x="64" y="597"/>
                    <a:pt x="126" y="958"/>
                    <a:pt x="189" y="1193"/>
                  </a:cubicBezTo>
                  <a:lnTo>
                    <a:pt x="801" y="1209"/>
                  </a:lnTo>
                  <a:cubicBezTo>
                    <a:pt x="864" y="1319"/>
                    <a:pt x="973" y="1350"/>
                    <a:pt x="1021" y="1350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5"/>
            <p:cNvSpPr/>
            <p:nvPr/>
          </p:nvSpPr>
          <p:spPr>
            <a:xfrm>
              <a:off x="6606500" y="668575"/>
              <a:ext cx="27875" cy="8650"/>
            </a:xfrm>
            <a:custGeom>
              <a:avLst/>
              <a:gdLst/>
              <a:ahLst/>
              <a:cxnLst/>
              <a:rect l="l" t="t" r="r" b="b"/>
              <a:pathLst>
                <a:path w="1115" h="346" extrusionOk="0">
                  <a:moveTo>
                    <a:pt x="753" y="0"/>
                  </a:moveTo>
                  <a:lnTo>
                    <a:pt x="251" y="0"/>
                  </a:lnTo>
                  <a:cubicBezTo>
                    <a:pt x="126" y="0"/>
                    <a:pt x="1" y="126"/>
                    <a:pt x="17" y="236"/>
                  </a:cubicBezTo>
                  <a:lnTo>
                    <a:pt x="17" y="236"/>
                  </a:lnTo>
                  <a:cubicBezTo>
                    <a:pt x="17" y="346"/>
                    <a:pt x="377" y="314"/>
                    <a:pt x="519" y="314"/>
                  </a:cubicBezTo>
                  <a:lnTo>
                    <a:pt x="770" y="314"/>
                  </a:lnTo>
                  <a:cubicBezTo>
                    <a:pt x="1036" y="330"/>
                    <a:pt x="1115" y="17"/>
                    <a:pt x="753" y="0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5"/>
            <p:cNvSpPr/>
            <p:nvPr/>
          </p:nvSpPr>
          <p:spPr>
            <a:xfrm>
              <a:off x="6608850" y="660350"/>
              <a:ext cx="26325" cy="9450"/>
            </a:xfrm>
            <a:custGeom>
              <a:avLst/>
              <a:gdLst/>
              <a:ahLst/>
              <a:cxnLst/>
              <a:rect l="l" t="t" r="r" b="b"/>
              <a:pathLst>
                <a:path w="1053" h="378" extrusionOk="0">
                  <a:moveTo>
                    <a:pt x="722" y="16"/>
                  </a:moveTo>
                  <a:lnTo>
                    <a:pt x="237" y="1"/>
                  </a:lnTo>
                  <a:cubicBezTo>
                    <a:pt x="111" y="1"/>
                    <a:pt x="1" y="141"/>
                    <a:pt x="1" y="252"/>
                  </a:cubicBezTo>
                  <a:lnTo>
                    <a:pt x="1" y="252"/>
                  </a:lnTo>
                  <a:cubicBezTo>
                    <a:pt x="17" y="377"/>
                    <a:pt x="362" y="329"/>
                    <a:pt x="488" y="329"/>
                  </a:cubicBezTo>
                  <a:lnTo>
                    <a:pt x="738" y="329"/>
                  </a:lnTo>
                  <a:cubicBezTo>
                    <a:pt x="989" y="346"/>
                    <a:pt x="1052" y="16"/>
                    <a:pt x="722" y="16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5"/>
            <p:cNvSpPr/>
            <p:nvPr/>
          </p:nvSpPr>
          <p:spPr>
            <a:xfrm>
              <a:off x="6612400" y="652500"/>
              <a:ext cx="22350" cy="9050"/>
            </a:xfrm>
            <a:custGeom>
              <a:avLst/>
              <a:gdLst/>
              <a:ahLst/>
              <a:cxnLst/>
              <a:rect l="l" t="t" r="r" b="b"/>
              <a:pathLst>
                <a:path w="894" h="362" extrusionOk="0">
                  <a:moveTo>
                    <a:pt x="596" y="1"/>
                  </a:moveTo>
                  <a:lnTo>
                    <a:pt x="189" y="1"/>
                  </a:lnTo>
                  <a:cubicBezTo>
                    <a:pt x="78" y="1"/>
                    <a:pt x="0" y="142"/>
                    <a:pt x="15" y="252"/>
                  </a:cubicBezTo>
                  <a:lnTo>
                    <a:pt x="15" y="252"/>
                  </a:lnTo>
                  <a:cubicBezTo>
                    <a:pt x="32" y="361"/>
                    <a:pt x="329" y="330"/>
                    <a:pt x="440" y="330"/>
                  </a:cubicBezTo>
                  <a:lnTo>
                    <a:pt x="659" y="330"/>
                  </a:lnTo>
                  <a:cubicBezTo>
                    <a:pt x="862" y="330"/>
                    <a:pt x="894" y="1"/>
                    <a:pt x="596" y="1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5"/>
            <p:cNvSpPr/>
            <p:nvPr/>
          </p:nvSpPr>
          <p:spPr>
            <a:xfrm>
              <a:off x="6615525" y="644675"/>
              <a:ext cx="18850" cy="8250"/>
            </a:xfrm>
            <a:custGeom>
              <a:avLst/>
              <a:gdLst/>
              <a:ahLst/>
              <a:cxnLst/>
              <a:rect l="l" t="t" r="r" b="b"/>
              <a:pathLst>
                <a:path w="754" h="330" extrusionOk="0">
                  <a:moveTo>
                    <a:pt x="503" y="15"/>
                  </a:moveTo>
                  <a:lnTo>
                    <a:pt x="158" y="0"/>
                  </a:lnTo>
                  <a:cubicBezTo>
                    <a:pt x="64" y="0"/>
                    <a:pt x="1" y="109"/>
                    <a:pt x="16" y="220"/>
                  </a:cubicBezTo>
                  <a:lnTo>
                    <a:pt x="16" y="220"/>
                  </a:lnTo>
                  <a:cubicBezTo>
                    <a:pt x="32" y="329"/>
                    <a:pt x="267" y="298"/>
                    <a:pt x="361" y="298"/>
                  </a:cubicBezTo>
                  <a:lnTo>
                    <a:pt x="549" y="314"/>
                  </a:lnTo>
                  <a:cubicBezTo>
                    <a:pt x="722" y="329"/>
                    <a:pt x="754" y="32"/>
                    <a:pt x="503" y="15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5"/>
            <p:cNvSpPr/>
            <p:nvPr/>
          </p:nvSpPr>
          <p:spPr>
            <a:xfrm>
              <a:off x="6472400" y="638000"/>
              <a:ext cx="123150" cy="48250"/>
            </a:xfrm>
            <a:custGeom>
              <a:avLst/>
              <a:gdLst/>
              <a:ahLst/>
              <a:cxnLst/>
              <a:rect l="l" t="t" r="r" b="b"/>
              <a:pathLst>
                <a:path w="4926" h="1930" extrusionOk="0">
                  <a:moveTo>
                    <a:pt x="1271" y="48"/>
                  </a:moveTo>
                  <a:cubicBezTo>
                    <a:pt x="2071" y="0"/>
                    <a:pt x="4110" y="345"/>
                    <a:pt x="4910" y="361"/>
                  </a:cubicBezTo>
                  <a:cubicBezTo>
                    <a:pt x="4879" y="675"/>
                    <a:pt x="4831" y="1083"/>
                    <a:pt x="4925" y="1553"/>
                  </a:cubicBezTo>
                  <a:cubicBezTo>
                    <a:pt x="3342" y="1742"/>
                    <a:pt x="2087" y="1930"/>
                    <a:pt x="596" y="1631"/>
                  </a:cubicBezTo>
                  <a:cubicBezTo>
                    <a:pt x="16" y="1522"/>
                    <a:pt x="0" y="941"/>
                    <a:pt x="220" y="550"/>
                  </a:cubicBezTo>
                  <a:cubicBezTo>
                    <a:pt x="439" y="125"/>
                    <a:pt x="879" y="79"/>
                    <a:pt x="1271" y="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5"/>
            <p:cNvSpPr/>
            <p:nvPr/>
          </p:nvSpPr>
          <p:spPr>
            <a:xfrm>
              <a:off x="6632375" y="601900"/>
              <a:ext cx="17700" cy="69450"/>
            </a:xfrm>
            <a:custGeom>
              <a:avLst/>
              <a:gdLst/>
              <a:ahLst/>
              <a:cxnLst/>
              <a:rect l="l" t="t" r="r" b="b"/>
              <a:pathLst>
                <a:path w="708" h="2778" extrusionOk="0">
                  <a:moveTo>
                    <a:pt x="1" y="32"/>
                  </a:moveTo>
                  <a:cubicBezTo>
                    <a:pt x="174" y="645"/>
                    <a:pt x="299" y="1130"/>
                    <a:pt x="394" y="1617"/>
                  </a:cubicBezTo>
                  <a:cubicBezTo>
                    <a:pt x="471" y="1977"/>
                    <a:pt x="519" y="2339"/>
                    <a:pt x="582" y="2747"/>
                  </a:cubicBezTo>
                  <a:lnTo>
                    <a:pt x="707" y="2778"/>
                  </a:lnTo>
                  <a:cubicBezTo>
                    <a:pt x="660" y="2339"/>
                    <a:pt x="597" y="1962"/>
                    <a:pt x="519" y="1601"/>
                  </a:cubicBezTo>
                  <a:cubicBezTo>
                    <a:pt x="425" y="1099"/>
                    <a:pt x="299" y="613"/>
                    <a:pt x="1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5"/>
            <p:cNvSpPr/>
            <p:nvPr/>
          </p:nvSpPr>
          <p:spPr>
            <a:xfrm>
              <a:off x="6635150" y="668200"/>
              <a:ext cx="28250" cy="7875"/>
            </a:xfrm>
            <a:custGeom>
              <a:avLst/>
              <a:gdLst/>
              <a:ahLst/>
              <a:cxnLst/>
              <a:rect l="l" t="t" r="r" b="b"/>
              <a:pathLst>
                <a:path w="1130" h="315" extrusionOk="0">
                  <a:moveTo>
                    <a:pt x="0" y="314"/>
                  </a:moveTo>
                  <a:lnTo>
                    <a:pt x="1130" y="314"/>
                  </a:lnTo>
                  <a:lnTo>
                    <a:pt x="11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5"/>
            <p:cNvSpPr/>
            <p:nvPr/>
          </p:nvSpPr>
          <p:spPr>
            <a:xfrm>
              <a:off x="6635150" y="668200"/>
              <a:ext cx="14125" cy="7875"/>
            </a:xfrm>
            <a:custGeom>
              <a:avLst/>
              <a:gdLst/>
              <a:ahLst/>
              <a:cxnLst/>
              <a:rect l="l" t="t" r="r" b="b"/>
              <a:pathLst>
                <a:path w="565" h="315" extrusionOk="0">
                  <a:moveTo>
                    <a:pt x="0" y="314"/>
                  </a:moveTo>
                  <a:lnTo>
                    <a:pt x="565" y="314"/>
                  </a:lnTo>
                  <a:lnTo>
                    <a:pt x="5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5"/>
            <p:cNvSpPr/>
            <p:nvPr/>
          </p:nvSpPr>
          <p:spPr>
            <a:xfrm>
              <a:off x="6617475" y="578000"/>
              <a:ext cx="23975" cy="29050"/>
            </a:xfrm>
            <a:custGeom>
              <a:avLst/>
              <a:gdLst/>
              <a:ahLst/>
              <a:cxnLst/>
              <a:rect l="l" t="t" r="r" b="b"/>
              <a:pathLst>
                <a:path w="959" h="1162" extrusionOk="0">
                  <a:moveTo>
                    <a:pt x="268" y="79"/>
                  </a:moveTo>
                  <a:lnTo>
                    <a:pt x="252" y="79"/>
                  </a:lnTo>
                  <a:cubicBezTo>
                    <a:pt x="80" y="158"/>
                    <a:pt x="1" y="361"/>
                    <a:pt x="80" y="534"/>
                  </a:cubicBezTo>
                  <a:lnTo>
                    <a:pt x="237" y="911"/>
                  </a:lnTo>
                  <a:cubicBezTo>
                    <a:pt x="314" y="1082"/>
                    <a:pt x="503" y="1162"/>
                    <a:pt x="676" y="1082"/>
                  </a:cubicBezTo>
                  <a:lnTo>
                    <a:pt x="691" y="1082"/>
                  </a:lnTo>
                  <a:cubicBezTo>
                    <a:pt x="864" y="1005"/>
                    <a:pt x="958" y="800"/>
                    <a:pt x="879" y="628"/>
                  </a:cubicBezTo>
                  <a:lnTo>
                    <a:pt x="722" y="252"/>
                  </a:lnTo>
                  <a:cubicBezTo>
                    <a:pt x="644" y="79"/>
                    <a:pt x="440" y="1"/>
                    <a:pt x="268" y="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5"/>
            <p:cNvSpPr/>
            <p:nvPr/>
          </p:nvSpPr>
          <p:spPr>
            <a:xfrm>
              <a:off x="6555150" y="601900"/>
              <a:ext cx="17650" cy="69050"/>
            </a:xfrm>
            <a:custGeom>
              <a:avLst/>
              <a:gdLst/>
              <a:ahLst/>
              <a:cxnLst/>
              <a:rect l="l" t="t" r="r" b="b"/>
              <a:pathLst>
                <a:path w="706" h="2762" extrusionOk="0">
                  <a:moveTo>
                    <a:pt x="706" y="32"/>
                  </a:moveTo>
                  <a:cubicBezTo>
                    <a:pt x="534" y="645"/>
                    <a:pt x="408" y="1130"/>
                    <a:pt x="314" y="1617"/>
                  </a:cubicBezTo>
                  <a:cubicBezTo>
                    <a:pt x="235" y="1977"/>
                    <a:pt x="172" y="2339"/>
                    <a:pt x="126" y="2747"/>
                  </a:cubicBezTo>
                  <a:lnTo>
                    <a:pt x="0" y="2762"/>
                  </a:lnTo>
                  <a:cubicBezTo>
                    <a:pt x="47" y="2339"/>
                    <a:pt x="110" y="1962"/>
                    <a:pt x="189" y="1601"/>
                  </a:cubicBezTo>
                  <a:cubicBezTo>
                    <a:pt x="283" y="1099"/>
                    <a:pt x="408" y="613"/>
                    <a:pt x="5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5"/>
            <p:cNvSpPr/>
            <p:nvPr/>
          </p:nvSpPr>
          <p:spPr>
            <a:xfrm>
              <a:off x="6541825" y="668200"/>
              <a:ext cx="28250" cy="7875"/>
            </a:xfrm>
            <a:custGeom>
              <a:avLst/>
              <a:gdLst/>
              <a:ahLst/>
              <a:cxnLst/>
              <a:rect l="l" t="t" r="r" b="b"/>
              <a:pathLst>
                <a:path w="1130" h="315" extrusionOk="0">
                  <a:moveTo>
                    <a:pt x="0" y="314"/>
                  </a:moveTo>
                  <a:lnTo>
                    <a:pt x="1129" y="314"/>
                  </a:lnTo>
                  <a:lnTo>
                    <a:pt x="112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5"/>
            <p:cNvSpPr/>
            <p:nvPr/>
          </p:nvSpPr>
          <p:spPr>
            <a:xfrm>
              <a:off x="6555925" y="668200"/>
              <a:ext cx="14150" cy="7875"/>
            </a:xfrm>
            <a:custGeom>
              <a:avLst/>
              <a:gdLst/>
              <a:ahLst/>
              <a:cxnLst/>
              <a:rect l="l" t="t" r="r" b="b"/>
              <a:pathLst>
                <a:path w="566" h="315" extrusionOk="0">
                  <a:moveTo>
                    <a:pt x="1" y="314"/>
                  </a:moveTo>
                  <a:lnTo>
                    <a:pt x="565" y="314"/>
                  </a:lnTo>
                  <a:lnTo>
                    <a:pt x="565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5"/>
            <p:cNvSpPr/>
            <p:nvPr/>
          </p:nvSpPr>
          <p:spPr>
            <a:xfrm>
              <a:off x="6563775" y="578000"/>
              <a:ext cx="23925" cy="29050"/>
            </a:xfrm>
            <a:custGeom>
              <a:avLst/>
              <a:gdLst/>
              <a:ahLst/>
              <a:cxnLst/>
              <a:rect l="l" t="t" r="r" b="b"/>
              <a:pathLst>
                <a:path w="957" h="1162" extrusionOk="0">
                  <a:moveTo>
                    <a:pt x="691" y="79"/>
                  </a:moveTo>
                  <a:lnTo>
                    <a:pt x="706" y="79"/>
                  </a:lnTo>
                  <a:cubicBezTo>
                    <a:pt x="879" y="158"/>
                    <a:pt x="957" y="361"/>
                    <a:pt x="879" y="534"/>
                  </a:cubicBezTo>
                  <a:lnTo>
                    <a:pt x="722" y="911"/>
                  </a:lnTo>
                  <a:cubicBezTo>
                    <a:pt x="643" y="1082"/>
                    <a:pt x="440" y="1162"/>
                    <a:pt x="266" y="1082"/>
                  </a:cubicBezTo>
                  <a:lnTo>
                    <a:pt x="251" y="1082"/>
                  </a:lnTo>
                  <a:cubicBezTo>
                    <a:pt x="78" y="1005"/>
                    <a:pt x="0" y="800"/>
                    <a:pt x="78" y="628"/>
                  </a:cubicBezTo>
                  <a:lnTo>
                    <a:pt x="235" y="252"/>
                  </a:lnTo>
                  <a:cubicBezTo>
                    <a:pt x="314" y="79"/>
                    <a:pt x="517" y="1"/>
                    <a:pt x="691" y="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5"/>
            <p:cNvSpPr/>
            <p:nvPr/>
          </p:nvSpPr>
          <p:spPr>
            <a:xfrm>
              <a:off x="6472400" y="692500"/>
              <a:ext cx="260400" cy="486275"/>
            </a:xfrm>
            <a:custGeom>
              <a:avLst/>
              <a:gdLst/>
              <a:ahLst/>
              <a:cxnLst/>
              <a:rect l="l" t="t" r="r" b="b"/>
              <a:pathLst>
                <a:path w="10416" h="19451" extrusionOk="0">
                  <a:moveTo>
                    <a:pt x="0" y="1"/>
                  </a:moveTo>
                  <a:lnTo>
                    <a:pt x="10415" y="1"/>
                  </a:lnTo>
                  <a:lnTo>
                    <a:pt x="8957" y="19451"/>
                  </a:lnTo>
                  <a:lnTo>
                    <a:pt x="1460" y="1945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5"/>
            <p:cNvSpPr/>
            <p:nvPr/>
          </p:nvSpPr>
          <p:spPr>
            <a:xfrm>
              <a:off x="6447700" y="676425"/>
              <a:ext cx="309400" cy="72575"/>
            </a:xfrm>
            <a:custGeom>
              <a:avLst/>
              <a:gdLst/>
              <a:ahLst/>
              <a:cxnLst/>
              <a:rect l="l" t="t" r="r" b="b"/>
              <a:pathLst>
                <a:path w="12376" h="2903" extrusionOk="0">
                  <a:moveTo>
                    <a:pt x="12376" y="0"/>
                  </a:moveTo>
                  <a:lnTo>
                    <a:pt x="11827" y="2903"/>
                  </a:lnTo>
                  <a:lnTo>
                    <a:pt x="565" y="29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5"/>
            <p:cNvSpPr/>
            <p:nvPr/>
          </p:nvSpPr>
          <p:spPr>
            <a:xfrm>
              <a:off x="6434750" y="1132850"/>
              <a:ext cx="348225" cy="45925"/>
            </a:xfrm>
            <a:custGeom>
              <a:avLst/>
              <a:gdLst/>
              <a:ahLst/>
              <a:cxnLst/>
              <a:rect l="l" t="t" r="r" b="b"/>
              <a:pathLst>
                <a:path w="13929" h="1837" extrusionOk="0">
                  <a:moveTo>
                    <a:pt x="0" y="1837"/>
                  </a:moveTo>
                  <a:lnTo>
                    <a:pt x="13929" y="1837"/>
                  </a:lnTo>
                  <a:lnTo>
                    <a:pt x="10589" y="1"/>
                  </a:lnTo>
                  <a:lnTo>
                    <a:pt x="282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39"/>
          <p:cNvSpPr txBox="1">
            <a:spLocks noGrp="1"/>
          </p:cNvSpPr>
          <p:nvPr>
            <p:ph type="title"/>
          </p:nvPr>
        </p:nvSpPr>
        <p:spPr>
          <a:xfrm>
            <a:off x="3702073" y="312630"/>
            <a:ext cx="5008790" cy="4537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Importance of Youth Engagement</a:t>
            </a:r>
            <a:endParaRPr b="1" dirty="0"/>
          </a:p>
        </p:txBody>
      </p:sp>
      <p:sp>
        <p:nvSpPr>
          <p:cNvPr id="446" name="Google Shape;446;p39"/>
          <p:cNvSpPr txBox="1">
            <a:spLocks noGrp="1"/>
          </p:cNvSpPr>
          <p:nvPr>
            <p:ph type="subTitle" idx="1"/>
          </p:nvPr>
        </p:nvSpPr>
        <p:spPr>
          <a:xfrm>
            <a:off x="4005977" y="1065618"/>
            <a:ext cx="4381752" cy="35407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Why should we focus on youth engagement in local politics?</a:t>
            </a:r>
            <a:b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Young people bring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i="1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fresh perspectives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energy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diversity to our local parties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Their involvement can revitalize and enrich our political landscape.</a:t>
            </a:r>
            <a:endParaRPr dirty="0"/>
          </a:p>
        </p:txBody>
      </p:sp>
      <p:grpSp>
        <p:nvGrpSpPr>
          <p:cNvPr id="447" name="Google Shape;447;p39"/>
          <p:cNvGrpSpPr/>
          <p:nvPr/>
        </p:nvGrpSpPr>
        <p:grpSpPr>
          <a:xfrm flipH="1">
            <a:off x="1136422" y="930412"/>
            <a:ext cx="1594461" cy="3282668"/>
            <a:chOff x="6388200" y="2469675"/>
            <a:chExt cx="355700" cy="732150"/>
          </a:xfrm>
        </p:grpSpPr>
        <p:sp>
          <p:nvSpPr>
            <p:cNvPr id="448" name="Google Shape;448;p39"/>
            <p:cNvSpPr/>
            <p:nvPr/>
          </p:nvSpPr>
          <p:spPr>
            <a:xfrm>
              <a:off x="6418400" y="2636350"/>
              <a:ext cx="43950" cy="30200"/>
            </a:xfrm>
            <a:custGeom>
              <a:avLst/>
              <a:gdLst/>
              <a:ahLst/>
              <a:cxnLst/>
              <a:rect l="l" t="t" r="r" b="b"/>
              <a:pathLst>
                <a:path w="1758" h="1208" extrusionOk="0">
                  <a:moveTo>
                    <a:pt x="472" y="15"/>
                  </a:moveTo>
                  <a:lnTo>
                    <a:pt x="95" y="220"/>
                  </a:lnTo>
                  <a:lnTo>
                    <a:pt x="1" y="314"/>
                  </a:lnTo>
                  <a:lnTo>
                    <a:pt x="189" y="643"/>
                  </a:lnTo>
                  <a:lnTo>
                    <a:pt x="549" y="847"/>
                  </a:lnTo>
                  <a:lnTo>
                    <a:pt x="1083" y="1176"/>
                  </a:lnTo>
                  <a:lnTo>
                    <a:pt x="1490" y="1207"/>
                  </a:lnTo>
                  <a:cubicBezTo>
                    <a:pt x="1490" y="1207"/>
                    <a:pt x="1741" y="894"/>
                    <a:pt x="1741" y="862"/>
                  </a:cubicBezTo>
                  <a:cubicBezTo>
                    <a:pt x="1758" y="847"/>
                    <a:pt x="1459" y="423"/>
                    <a:pt x="1428" y="408"/>
                  </a:cubicBezTo>
                  <a:cubicBezTo>
                    <a:pt x="1413" y="392"/>
                    <a:pt x="455" y="0"/>
                    <a:pt x="472" y="15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9"/>
            <p:cNvSpPr/>
            <p:nvPr/>
          </p:nvSpPr>
          <p:spPr>
            <a:xfrm>
              <a:off x="6428600" y="2644175"/>
              <a:ext cx="12575" cy="8250"/>
            </a:xfrm>
            <a:custGeom>
              <a:avLst/>
              <a:gdLst/>
              <a:ahLst/>
              <a:cxnLst/>
              <a:rect l="l" t="t" r="r" b="b"/>
              <a:pathLst>
                <a:path w="503" h="330" extrusionOk="0">
                  <a:moveTo>
                    <a:pt x="189" y="1"/>
                  </a:moveTo>
                  <a:lnTo>
                    <a:pt x="158" y="1"/>
                  </a:lnTo>
                  <a:lnTo>
                    <a:pt x="1" y="64"/>
                  </a:lnTo>
                  <a:lnTo>
                    <a:pt x="110" y="221"/>
                  </a:lnTo>
                  <a:lnTo>
                    <a:pt x="503" y="330"/>
                  </a:lnTo>
                  <a:lnTo>
                    <a:pt x="486" y="126"/>
                  </a:ln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9"/>
            <p:cNvSpPr/>
            <p:nvPr/>
          </p:nvSpPr>
          <p:spPr>
            <a:xfrm>
              <a:off x="6396450" y="2626925"/>
              <a:ext cx="71400" cy="37275"/>
            </a:xfrm>
            <a:custGeom>
              <a:avLst/>
              <a:gdLst/>
              <a:ahLst/>
              <a:cxnLst/>
              <a:rect l="l" t="t" r="r" b="b"/>
              <a:pathLst>
                <a:path w="2856" h="1491" extrusionOk="0">
                  <a:moveTo>
                    <a:pt x="2134" y="566"/>
                  </a:moveTo>
                  <a:cubicBezTo>
                    <a:pt x="1992" y="440"/>
                    <a:pt x="1757" y="298"/>
                    <a:pt x="1632" y="235"/>
                  </a:cubicBezTo>
                  <a:cubicBezTo>
                    <a:pt x="1538" y="204"/>
                    <a:pt x="1444" y="204"/>
                    <a:pt x="1318" y="189"/>
                  </a:cubicBezTo>
                  <a:cubicBezTo>
                    <a:pt x="1193" y="189"/>
                    <a:pt x="1036" y="141"/>
                    <a:pt x="800" y="110"/>
                  </a:cubicBezTo>
                  <a:cubicBezTo>
                    <a:pt x="346" y="64"/>
                    <a:pt x="63" y="1"/>
                    <a:pt x="32" y="95"/>
                  </a:cubicBezTo>
                  <a:cubicBezTo>
                    <a:pt x="1" y="173"/>
                    <a:pt x="157" y="267"/>
                    <a:pt x="565" y="377"/>
                  </a:cubicBezTo>
                  <a:lnTo>
                    <a:pt x="1255" y="549"/>
                  </a:lnTo>
                  <a:cubicBezTo>
                    <a:pt x="1318" y="612"/>
                    <a:pt x="1396" y="643"/>
                    <a:pt x="1475" y="706"/>
                  </a:cubicBezTo>
                  <a:cubicBezTo>
                    <a:pt x="1553" y="785"/>
                    <a:pt x="1647" y="863"/>
                    <a:pt x="1741" y="942"/>
                  </a:cubicBezTo>
                  <a:lnTo>
                    <a:pt x="2698" y="1490"/>
                  </a:lnTo>
                  <a:lnTo>
                    <a:pt x="2855" y="1239"/>
                  </a:lnTo>
                  <a:cubicBezTo>
                    <a:pt x="2573" y="957"/>
                    <a:pt x="2385" y="785"/>
                    <a:pt x="2134" y="566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9"/>
            <p:cNvSpPr/>
            <p:nvPr/>
          </p:nvSpPr>
          <p:spPr>
            <a:xfrm>
              <a:off x="6407800" y="2642200"/>
              <a:ext cx="68675" cy="29450"/>
            </a:xfrm>
            <a:custGeom>
              <a:avLst/>
              <a:gdLst/>
              <a:ahLst/>
              <a:cxnLst/>
              <a:rect l="l" t="t" r="r" b="b"/>
              <a:pathLst>
                <a:path w="2747" h="1178" extrusionOk="0">
                  <a:moveTo>
                    <a:pt x="1507" y="362"/>
                  </a:moveTo>
                  <a:lnTo>
                    <a:pt x="848" y="283"/>
                  </a:lnTo>
                  <a:cubicBezTo>
                    <a:pt x="519" y="189"/>
                    <a:pt x="283" y="1"/>
                    <a:pt x="111" y="32"/>
                  </a:cubicBezTo>
                  <a:cubicBezTo>
                    <a:pt x="17" y="64"/>
                    <a:pt x="1" y="268"/>
                    <a:pt x="189" y="362"/>
                  </a:cubicBezTo>
                  <a:cubicBezTo>
                    <a:pt x="346" y="409"/>
                    <a:pt x="722" y="613"/>
                    <a:pt x="833" y="660"/>
                  </a:cubicBezTo>
                  <a:cubicBezTo>
                    <a:pt x="1021" y="739"/>
                    <a:pt x="1021" y="864"/>
                    <a:pt x="1272" y="990"/>
                  </a:cubicBezTo>
                  <a:cubicBezTo>
                    <a:pt x="1617" y="1178"/>
                    <a:pt x="1743" y="1147"/>
                    <a:pt x="1993" y="1130"/>
                  </a:cubicBezTo>
                  <a:lnTo>
                    <a:pt x="2746" y="1068"/>
                  </a:lnTo>
                  <a:lnTo>
                    <a:pt x="2339" y="770"/>
                  </a:lnTo>
                  <a:cubicBezTo>
                    <a:pt x="2339" y="770"/>
                    <a:pt x="1492" y="377"/>
                    <a:pt x="1507" y="362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9"/>
            <p:cNvSpPr/>
            <p:nvPr/>
          </p:nvSpPr>
          <p:spPr>
            <a:xfrm>
              <a:off x="6458000" y="2609275"/>
              <a:ext cx="164350" cy="101200"/>
            </a:xfrm>
            <a:custGeom>
              <a:avLst/>
              <a:gdLst/>
              <a:ahLst/>
              <a:cxnLst/>
              <a:rect l="l" t="t" r="r" b="b"/>
              <a:pathLst>
                <a:path w="6574" h="4048" extrusionOk="0">
                  <a:moveTo>
                    <a:pt x="6573" y="0"/>
                  </a:moveTo>
                  <a:cubicBezTo>
                    <a:pt x="6149" y="126"/>
                    <a:pt x="5758" y="126"/>
                    <a:pt x="5475" y="299"/>
                  </a:cubicBezTo>
                  <a:cubicBezTo>
                    <a:pt x="5067" y="565"/>
                    <a:pt x="4800" y="801"/>
                    <a:pt x="4597" y="1021"/>
                  </a:cubicBezTo>
                  <a:cubicBezTo>
                    <a:pt x="4110" y="1522"/>
                    <a:pt x="3702" y="1757"/>
                    <a:pt x="2809" y="2401"/>
                  </a:cubicBezTo>
                  <a:cubicBezTo>
                    <a:pt x="1962" y="2196"/>
                    <a:pt x="1554" y="2369"/>
                    <a:pt x="283" y="1648"/>
                  </a:cubicBezTo>
                  <a:cubicBezTo>
                    <a:pt x="157" y="2039"/>
                    <a:pt x="142" y="2213"/>
                    <a:pt x="1" y="2620"/>
                  </a:cubicBezTo>
                  <a:cubicBezTo>
                    <a:pt x="832" y="3263"/>
                    <a:pt x="1334" y="3499"/>
                    <a:pt x="2307" y="3875"/>
                  </a:cubicBezTo>
                  <a:cubicBezTo>
                    <a:pt x="2949" y="4047"/>
                    <a:pt x="2855" y="3953"/>
                    <a:pt x="3483" y="3733"/>
                  </a:cubicBezTo>
                  <a:lnTo>
                    <a:pt x="5193" y="2934"/>
                  </a:lnTo>
                  <a:lnTo>
                    <a:pt x="6040" y="12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9"/>
            <p:cNvSpPr/>
            <p:nvPr/>
          </p:nvSpPr>
          <p:spPr>
            <a:xfrm>
              <a:off x="6599950" y="2479075"/>
              <a:ext cx="103950" cy="143175"/>
            </a:xfrm>
            <a:custGeom>
              <a:avLst/>
              <a:gdLst/>
              <a:ahLst/>
              <a:cxnLst/>
              <a:rect l="l" t="t" r="r" b="b"/>
              <a:pathLst>
                <a:path w="4158" h="5727" extrusionOk="0">
                  <a:moveTo>
                    <a:pt x="2527" y="1"/>
                  </a:moveTo>
                  <a:cubicBezTo>
                    <a:pt x="1506" y="17"/>
                    <a:pt x="833" y="456"/>
                    <a:pt x="519" y="1099"/>
                  </a:cubicBezTo>
                  <a:cubicBezTo>
                    <a:pt x="1" y="2088"/>
                    <a:pt x="753" y="5633"/>
                    <a:pt x="1931" y="5679"/>
                  </a:cubicBezTo>
                  <a:lnTo>
                    <a:pt x="2918" y="5727"/>
                  </a:lnTo>
                  <a:lnTo>
                    <a:pt x="4158" y="5476"/>
                  </a:lnTo>
                  <a:lnTo>
                    <a:pt x="3671" y="2981"/>
                  </a:lnTo>
                  <a:cubicBezTo>
                    <a:pt x="3671" y="2981"/>
                    <a:pt x="3060" y="1005"/>
                    <a:pt x="3044" y="958"/>
                  </a:cubicBezTo>
                  <a:cubicBezTo>
                    <a:pt x="3028" y="927"/>
                    <a:pt x="2527" y="1"/>
                    <a:pt x="25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9"/>
            <p:cNvSpPr/>
            <p:nvPr/>
          </p:nvSpPr>
          <p:spPr>
            <a:xfrm>
              <a:off x="6608575" y="2557500"/>
              <a:ext cx="114150" cy="144350"/>
            </a:xfrm>
            <a:custGeom>
              <a:avLst/>
              <a:gdLst/>
              <a:ahLst/>
              <a:cxnLst/>
              <a:rect l="l" t="t" r="r" b="b"/>
              <a:pathLst>
                <a:path w="4566" h="5774" extrusionOk="0">
                  <a:moveTo>
                    <a:pt x="1303" y="551"/>
                  </a:moveTo>
                  <a:lnTo>
                    <a:pt x="1272" y="456"/>
                  </a:lnTo>
                  <a:cubicBezTo>
                    <a:pt x="1554" y="2496"/>
                    <a:pt x="659" y="1931"/>
                    <a:pt x="32" y="3797"/>
                  </a:cubicBezTo>
                  <a:cubicBezTo>
                    <a:pt x="1" y="3907"/>
                    <a:pt x="158" y="5633"/>
                    <a:pt x="158" y="5633"/>
                  </a:cubicBezTo>
                  <a:lnTo>
                    <a:pt x="1663" y="5773"/>
                  </a:lnTo>
                  <a:cubicBezTo>
                    <a:pt x="1663" y="5773"/>
                    <a:pt x="2652" y="3483"/>
                    <a:pt x="2667" y="3389"/>
                  </a:cubicBezTo>
                  <a:cubicBezTo>
                    <a:pt x="2683" y="3295"/>
                    <a:pt x="4566" y="2573"/>
                    <a:pt x="4566" y="2573"/>
                  </a:cubicBezTo>
                  <a:cubicBezTo>
                    <a:pt x="3530" y="2134"/>
                    <a:pt x="3232" y="1962"/>
                    <a:pt x="3075" y="1664"/>
                  </a:cubicBezTo>
                  <a:cubicBezTo>
                    <a:pt x="2949" y="1398"/>
                    <a:pt x="2981" y="958"/>
                    <a:pt x="2918" y="1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9"/>
            <p:cNvSpPr/>
            <p:nvPr/>
          </p:nvSpPr>
          <p:spPr>
            <a:xfrm>
              <a:off x="6576425" y="2750850"/>
              <a:ext cx="73750" cy="445850"/>
            </a:xfrm>
            <a:custGeom>
              <a:avLst/>
              <a:gdLst/>
              <a:ahLst/>
              <a:cxnLst/>
              <a:rect l="l" t="t" r="r" b="b"/>
              <a:pathLst>
                <a:path w="2950" h="17834" extrusionOk="0">
                  <a:moveTo>
                    <a:pt x="738" y="0"/>
                  </a:moveTo>
                  <a:cubicBezTo>
                    <a:pt x="659" y="1130"/>
                    <a:pt x="456" y="1569"/>
                    <a:pt x="440" y="2698"/>
                  </a:cubicBezTo>
                  <a:cubicBezTo>
                    <a:pt x="330" y="5020"/>
                    <a:pt x="0" y="5317"/>
                    <a:pt x="440" y="7623"/>
                  </a:cubicBezTo>
                  <a:cubicBezTo>
                    <a:pt x="565" y="8721"/>
                    <a:pt x="597" y="8862"/>
                    <a:pt x="1052" y="9882"/>
                  </a:cubicBezTo>
                  <a:cubicBezTo>
                    <a:pt x="1146" y="11215"/>
                    <a:pt x="1491" y="13222"/>
                    <a:pt x="1287" y="14744"/>
                  </a:cubicBezTo>
                  <a:cubicBezTo>
                    <a:pt x="1193" y="15466"/>
                    <a:pt x="1083" y="15607"/>
                    <a:pt x="1098" y="16234"/>
                  </a:cubicBezTo>
                  <a:cubicBezTo>
                    <a:pt x="1098" y="16610"/>
                    <a:pt x="1067" y="16940"/>
                    <a:pt x="707" y="17144"/>
                  </a:cubicBezTo>
                  <a:cubicBezTo>
                    <a:pt x="283" y="17380"/>
                    <a:pt x="17" y="17489"/>
                    <a:pt x="268" y="17834"/>
                  </a:cubicBezTo>
                  <a:lnTo>
                    <a:pt x="1349" y="17693"/>
                  </a:lnTo>
                  <a:lnTo>
                    <a:pt x="2464" y="16595"/>
                  </a:lnTo>
                  <a:lnTo>
                    <a:pt x="2949" y="12549"/>
                  </a:lnTo>
                  <a:lnTo>
                    <a:pt x="2652" y="6666"/>
                  </a:lnTo>
                  <a:lnTo>
                    <a:pt x="2181" y="157"/>
                  </a:ln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9"/>
            <p:cNvSpPr/>
            <p:nvPr/>
          </p:nvSpPr>
          <p:spPr>
            <a:xfrm>
              <a:off x="6576825" y="3138275"/>
              <a:ext cx="64350" cy="58425"/>
            </a:xfrm>
            <a:custGeom>
              <a:avLst/>
              <a:gdLst/>
              <a:ahLst/>
              <a:cxnLst/>
              <a:rect l="l" t="t" r="r" b="b"/>
              <a:pathLst>
                <a:path w="2574" h="2337" extrusionOk="0">
                  <a:moveTo>
                    <a:pt x="863" y="1521"/>
                  </a:moveTo>
                  <a:cubicBezTo>
                    <a:pt x="314" y="1820"/>
                    <a:pt x="1" y="1992"/>
                    <a:pt x="252" y="2337"/>
                  </a:cubicBezTo>
                  <a:lnTo>
                    <a:pt x="1333" y="2196"/>
                  </a:lnTo>
                  <a:lnTo>
                    <a:pt x="2448" y="1098"/>
                  </a:lnTo>
                  <a:lnTo>
                    <a:pt x="2573" y="0"/>
                  </a:lnTo>
                  <a:cubicBezTo>
                    <a:pt x="1647" y="266"/>
                    <a:pt x="1852" y="1898"/>
                    <a:pt x="863" y="15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9"/>
            <p:cNvSpPr/>
            <p:nvPr/>
          </p:nvSpPr>
          <p:spPr>
            <a:xfrm>
              <a:off x="6583475" y="2735550"/>
              <a:ext cx="113375" cy="466275"/>
            </a:xfrm>
            <a:custGeom>
              <a:avLst/>
              <a:gdLst/>
              <a:ahLst/>
              <a:cxnLst/>
              <a:rect l="l" t="t" r="r" b="b"/>
              <a:pathLst>
                <a:path w="4535" h="18651" extrusionOk="0">
                  <a:moveTo>
                    <a:pt x="3075" y="0"/>
                  </a:moveTo>
                  <a:cubicBezTo>
                    <a:pt x="3280" y="2118"/>
                    <a:pt x="4110" y="2181"/>
                    <a:pt x="4393" y="3608"/>
                  </a:cubicBezTo>
                  <a:cubicBezTo>
                    <a:pt x="4534" y="4298"/>
                    <a:pt x="4284" y="5255"/>
                    <a:pt x="3970" y="6541"/>
                  </a:cubicBezTo>
                  <a:cubicBezTo>
                    <a:pt x="3625" y="7984"/>
                    <a:pt x="3437" y="8706"/>
                    <a:pt x="3357" y="9427"/>
                  </a:cubicBezTo>
                  <a:cubicBezTo>
                    <a:pt x="3280" y="10180"/>
                    <a:pt x="3608" y="11121"/>
                    <a:pt x="3687" y="12188"/>
                  </a:cubicBezTo>
                  <a:cubicBezTo>
                    <a:pt x="3765" y="13270"/>
                    <a:pt x="3123" y="14619"/>
                    <a:pt x="3029" y="15528"/>
                  </a:cubicBezTo>
                  <a:cubicBezTo>
                    <a:pt x="3012" y="15796"/>
                    <a:pt x="3075" y="15984"/>
                    <a:pt x="3201" y="16172"/>
                  </a:cubicBezTo>
                  <a:cubicBezTo>
                    <a:pt x="3468" y="16549"/>
                    <a:pt x="3405" y="16752"/>
                    <a:pt x="3186" y="16971"/>
                  </a:cubicBezTo>
                  <a:cubicBezTo>
                    <a:pt x="2918" y="17254"/>
                    <a:pt x="2730" y="17379"/>
                    <a:pt x="2605" y="17552"/>
                  </a:cubicBezTo>
                  <a:cubicBezTo>
                    <a:pt x="2134" y="18243"/>
                    <a:pt x="2040" y="18477"/>
                    <a:pt x="1726" y="18556"/>
                  </a:cubicBezTo>
                  <a:cubicBezTo>
                    <a:pt x="1350" y="18650"/>
                    <a:pt x="409" y="18619"/>
                    <a:pt x="1" y="18556"/>
                  </a:cubicBezTo>
                  <a:cubicBezTo>
                    <a:pt x="32" y="18132"/>
                    <a:pt x="582" y="18226"/>
                    <a:pt x="1115" y="17897"/>
                  </a:cubicBezTo>
                  <a:cubicBezTo>
                    <a:pt x="1209" y="17160"/>
                    <a:pt x="1586" y="16392"/>
                    <a:pt x="1820" y="15654"/>
                  </a:cubicBezTo>
                  <a:cubicBezTo>
                    <a:pt x="2040" y="14995"/>
                    <a:pt x="1820" y="12297"/>
                    <a:pt x="1774" y="11325"/>
                  </a:cubicBezTo>
                  <a:cubicBezTo>
                    <a:pt x="1099" y="9944"/>
                    <a:pt x="1256" y="9662"/>
                    <a:pt x="1209" y="8125"/>
                  </a:cubicBezTo>
                  <a:cubicBezTo>
                    <a:pt x="1287" y="6510"/>
                    <a:pt x="1272" y="5506"/>
                    <a:pt x="1617" y="3938"/>
                  </a:cubicBezTo>
                  <a:lnTo>
                    <a:pt x="1287" y="1146"/>
                  </a:ln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9"/>
            <p:cNvSpPr/>
            <p:nvPr/>
          </p:nvSpPr>
          <p:spPr>
            <a:xfrm>
              <a:off x="6613275" y="2481850"/>
              <a:ext cx="79650" cy="110975"/>
            </a:xfrm>
            <a:custGeom>
              <a:avLst/>
              <a:gdLst/>
              <a:ahLst/>
              <a:cxnLst/>
              <a:rect l="l" t="t" r="r" b="b"/>
              <a:pathLst>
                <a:path w="3186" h="4439" extrusionOk="0">
                  <a:moveTo>
                    <a:pt x="268" y="1051"/>
                  </a:moveTo>
                  <a:cubicBezTo>
                    <a:pt x="1" y="1960"/>
                    <a:pt x="205" y="3623"/>
                    <a:pt x="1178" y="4267"/>
                  </a:cubicBezTo>
                  <a:cubicBezTo>
                    <a:pt x="1413" y="4439"/>
                    <a:pt x="2433" y="3639"/>
                    <a:pt x="2495" y="3403"/>
                  </a:cubicBezTo>
                  <a:lnTo>
                    <a:pt x="2590" y="3121"/>
                  </a:lnTo>
                  <a:cubicBezTo>
                    <a:pt x="2621" y="3169"/>
                    <a:pt x="2699" y="3200"/>
                    <a:pt x="2761" y="3184"/>
                  </a:cubicBezTo>
                  <a:cubicBezTo>
                    <a:pt x="2841" y="3152"/>
                    <a:pt x="2856" y="3027"/>
                    <a:pt x="2903" y="2933"/>
                  </a:cubicBezTo>
                  <a:cubicBezTo>
                    <a:pt x="2950" y="2855"/>
                    <a:pt x="3012" y="2761"/>
                    <a:pt x="3060" y="2635"/>
                  </a:cubicBezTo>
                  <a:cubicBezTo>
                    <a:pt x="3138" y="2462"/>
                    <a:pt x="3186" y="2196"/>
                    <a:pt x="3060" y="2149"/>
                  </a:cubicBezTo>
                  <a:cubicBezTo>
                    <a:pt x="2997" y="2134"/>
                    <a:pt x="2935" y="2134"/>
                    <a:pt x="2887" y="2165"/>
                  </a:cubicBezTo>
                  <a:cubicBezTo>
                    <a:pt x="3075" y="1427"/>
                    <a:pt x="3029" y="785"/>
                    <a:pt x="2088" y="329"/>
                  </a:cubicBezTo>
                  <a:cubicBezTo>
                    <a:pt x="1444" y="0"/>
                    <a:pt x="534" y="109"/>
                    <a:pt x="268" y="1051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9"/>
            <p:cNvSpPr/>
            <p:nvPr/>
          </p:nvSpPr>
          <p:spPr>
            <a:xfrm>
              <a:off x="6578400" y="2759850"/>
              <a:ext cx="121175" cy="231000"/>
            </a:xfrm>
            <a:custGeom>
              <a:avLst/>
              <a:gdLst/>
              <a:ahLst/>
              <a:cxnLst/>
              <a:rect l="l" t="t" r="r" b="b"/>
              <a:pathLst>
                <a:path w="4847" h="9240" extrusionOk="0">
                  <a:moveTo>
                    <a:pt x="471" y="17"/>
                  </a:moveTo>
                  <a:lnTo>
                    <a:pt x="204" y="2291"/>
                  </a:lnTo>
                  <a:cubicBezTo>
                    <a:pt x="1" y="4691"/>
                    <a:pt x="141" y="6839"/>
                    <a:pt x="329" y="9240"/>
                  </a:cubicBezTo>
                  <a:lnTo>
                    <a:pt x="4094" y="9208"/>
                  </a:lnTo>
                  <a:cubicBezTo>
                    <a:pt x="4110" y="6777"/>
                    <a:pt x="4847" y="4754"/>
                    <a:pt x="4690" y="2872"/>
                  </a:cubicBezTo>
                  <a:cubicBezTo>
                    <a:pt x="4581" y="1648"/>
                    <a:pt x="3922" y="1067"/>
                    <a:pt x="36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9"/>
            <p:cNvSpPr/>
            <p:nvPr/>
          </p:nvSpPr>
          <p:spPr>
            <a:xfrm>
              <a:off x="6647425" y="2759850"/>
              <a:ext cx="52150" cy="230600"/>
            </a:xfrm>
            <a:custGeom>
              <a:avLst/>
              <a:gdLst/>
              <a:ahLst/>
              <a:cxnLst/>
              <a:rect l="l" t="t" r="r" b="b"/>
              <a:pathLst>
                <a:path w="2086" h="9224" extrusionOk="0">
                  <a:moveTo>
                    <a:pt x="235" y="9223"/>
                  </a:moveTo>
                  <a:lnTo>
                    <a:pt x="1333" y="9208"/>
                  </a:lnTo>
                  <a:cubicBezTo>
                    <a:pt x="1349" y="6777"/>
                    <a:pt x="2086" y="4754"/>
                    <a:pt x="1929" y="2872"/>
                  </a:cubicBezTo>
                  <a:cubicBezTo>
                    <a:pt x="1820" y="1648"/>
                    <a:pt x="1161" y="1067"/>
                    <a:pt x="847" y="1"/>
                  </a:cubicBezTo>
                  <a:lnTo>
                    <a:pt x="0" y="1"/>
                  </a:lnTo>
                  <a:cubicBezTo>
                    <a:pt x="15" y="440"/>
                    <a:pt x="0" y="879"/>
                    <a:pt x="126" y="1287"/>
                  </a:cubicBezTo>
                  <a:cubicBezTo>
                    <a:pt x="298" y="1868"/>
                    <a:pt x="454" y="2275"/>
                    <a:pt x="517" y="3091"/>
                  </a:cubicBezTo>
                  <a:cubicBezTo>
                    <a:pt x="628" y="4691"/>
                    <a:pt x="408" y="7263"/>
                    <a:pt x="235" y="922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9"/>
            <p:cNvSpPr/>
            <p:nvPr/>
          </p:nvSpPr>
          <p:spPr>
            <a:xfrm>
              <a:off x="6583475" y="3135925"/>
              <a:ext cx="86700" cy="65900"/>
            </a:xfrm>
            <a:custGeom>
              <a:avLst/>
              <a:gdLst/>
              <a:ahLst/>
              <a:cxnLst/>
              <a:rect l="l" t="t" r="r" b="b"/>
              <a:pathLst>
                <a:path w="3468" h="2636" extrusionOk="0">
                  <a:moveTo>
                    <a:pt x="3106" y="0"/>
                  </a:moveTo>
                  <a:cubicBezTo>
                    <a:pt x="3138" y="63"/>
                    <a:pt x="3169" y="109"/>
                    <a:pt x="3201" y="157"/>
                  </a:cubicBezTo>
                  <a:cubicBezTo>
                    <a:pt x="3468" y="534"/>
                    <a:pt x="3405" y="737"/>
                    <a:pt x="3186" y="956"/>
                  </a:cubicBezTo>
                  <a:cubicBezTo>
                    <a:pt x="2918" y="1239"/>
                    <a:pt x="2730" y="1364"/>
                    <a:pt x="2605" y="1537"/>
                  </a:cubicBezTo>
                  <a:cubicBezTo>
                    <a:pt x="2134" y="2228"/>
                    <a:pt x="2040" y="2462"/>
                    <a:pt x="1726" y="2541"/>
                  </a:cubicBezTo>
                  <a:cubicBezTo>
                    <a:pt x="1350" y="2635"/>
                    <a:pt x="409" y="2604"/>
                    <a:pt x="1" y="2541"/>
                  </a:cubicBezTo>
                  <a:cubicBezTo>
                    <a:pt x="32" y="2117"/>
                    <a:pt x="565" y="2211"/>
                    <a:pt x="1099" y="1898"/>
                  </a:cubicBezTo>
                  <a:cubicBezTo>
                    <a:pt x="1272" y="1914"/>
                    <a:pt x="1475" y="1914"/>
                    <a:pt x="1554" y="1882"/>
                  </a:cubicBezTo>
                  <a:cubicBezTo>
                    <a:pt x="2119" y="1663"/>
                    <a:pt x="2667" y="454"/>
                    <a:pt x="3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9"/>
            <p:cNvSpPr/>
            <p:nvPr/>
          </p:nvSpPr>
          <p:spPr>
            <a:xfrm>
              <a:off x="6652900" y="3153950"/>
              <a:ext cx="14150" cy="47075"/>
            </a:xfrm>
            <a:custGeom>
              <a:avLst/>
              <a:gdLst/>
              <a:ahLst/>
              <a:cxnLst/>
              <a:rect l="l" t="t" r="r" b="b"/>
              <a:pathLst>
                <a:path w="566" h="1883" extrusionOk="0">
                  <a:moveTo>
                    <a:pt x="565" y="1"/>
                  </a:moveTo>
                  <a:cubicBezTo>
                    <a:pt x="283" y="831"/>
                    <a:pt x="283" y="973"/>
                    <a:pt x="204" y="1883"/>
                  </a:cubicBezTo>
                  <a:lnTo>
                    <a:pt x="63" y="1883"/>
                  </a:lnTo>
                  <a:cubicBezTo>
                    <a:pt x="173" y="957"/>
                    <a:pt x="141" y="675"/>
                    <a:pt x="1" y="2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9"/>
            <p:cNvSpPr/>
            <p:nvPr/>
          </p:nvSpPr>
          <p:spPr>
            <a:xfrm>
              <a:off x="6602300" y="2484975"/>
              <a:ext cx="47875" cy="98075"/>
            </a:xfrm>
            <a:custGeom>
              <a:avLst/>
              <a:gdLst/>
              <a:ahLst/>
              <a:cxnLst/>
              <a:rect l="l" t="t" r="r" b="b"/>
              <a:pathLst>
                <a:path w="1915" h="3923" extrusionOk="0">
                  <a:moveTo>
                    <a:pt x="1774" y="706"/>
                  </a:moveTo>
                  <a:cubicBezTo>
                    <a:pt x="1" y="848"/>
                    <a:pt x="1005" y="3529"/>
                    <a:pt x="1224" y="3922"/>
                  </a:cubicBezTo>
                  <a:cubicBezTo>
                    <a:pt x="801" y="3435"/>
                    <a:pt x="377" y="2291"/>
                    <a:pt x="503" y="1350"/>
                  </a:cubicBezTo>
                  <a:cubicBezTo>
                    <a:pt x="582" y="691"/>
                    <a:pt x="973" y="141"/>
                    <a:pt x="1711" y="1"/>
                  </a:cubicBezTo>
                  <a:lnTo>
                    <a:pt x="1914" y="37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9"/>
            <p:cNvSpPr/>
            <p:nvPr/>
          </p:nvSpPr>
          <p:spPr>
            <a:xfrm>
              <a:off x="6571725" y="2600650"/>
              <a:ext cx="172175" cy="191000"/>
            </a:xfrm>
            <a:custGeom>
              <a:avLst/>
              <a:gdLst/>
              <a:ahLst/>
              <a:cxnLst/>
              <a:rect l="l" t="t" r="r" b="b"/>
              <a:pathLst>
                <a:path w="6887" h="7640" extrusionOk="0">
                  <a:moveTo>
                    <a:pt x="4800" y="173"/>
                  </a:moveTo>
                  <a:lnTo>
                    <a:pt x="5914" y="753"/>
                  </a:lnTo>
                  <a:cubicBezTo>
                    <a:pt x="6887" y="1318"/>
                    <a:pt x="4737" y="4440"/>
                    <a:pt x="4455" y="5287"/>
                  </a:cubicBezTo>
                  <a:cubicBezTo>
                    <a:pt x="4267" y="5835"/>
                    <a:pt x="4063" y="6322"/>
                    <a:pt x="4032" y="6793"/>
                  </a:cubicBezTo>
                  <a:cubicBezTo>
                    <a:pt x="4001" y="7263"/>
                    <a:pt x="628" y="7640"/>
                    <a:pt x="707" y="6699"/>
                  </a:cubicBezTo>
                  <a:cubicBezTo>
                    <a:pt x="753" y="6197"/>
                    <a:pt x="769" y="5663"/>
                    <a:pt x="753" y="5067"/>
                  </a:cubicBezTo>
                  <a:cubicBezTo>
                    <a:pt x="738" y="4518"/>
                    <a:pt x="48" y="3796"/>
                    <a:pt x="32" y="3279"/>
                  </a:cubicBezTo>
                  <a:cubicBezTo>
                    <a:pt x="0" y="2432"/>
                    <a:pt x="424" y="2165"/>
                    <a:pt x="847" y="1334"/>
                  </a:cubicBezTo>
                  <a:cubicBezTo>
                    <a:pt x="1209" y="628"/>
                    <a:pt x="1192" y="644"/>
                    <a:pt x="2008" y="345"/>
                  </a:cubicBezTo>
                  <a:cubicBezTo>
                    <a:pt x="2353" y="220"/>
                    <a:pt x="2683" y="0"/>
                    <a:pt x="2698" y="0"/>
                  </a:cubicBezTo>
                  <a:lnTo>
                    <a:pt x="3122" y="8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9"/>
            <p:cNvSpPr/>
            <p:nvPr/>
          </p:nvSpPr>
          <p:spPr>
            <a:xfrm>
              <a:off x="6634450" y="2606925"/>
              <a:ext cx="109450" cy="173750"/>
            </a:xfrm>
            <a:custGeom>
              <a:avLst/>
              <a:gdLst/>
              <a:ahLst/>
              <a:cxnLst/>
              <a:rect l="l" t="t" r="r" b="b"/>
              <a:pathLst>
                <a:path w="4378" h="6950" extrusionOk="0">
                  <a:moveTo>
                    <a:pt x="2433" y="0"/>
                  </a:moveTo>
                  <a:lnTo>
                    <a:pt x="3405" y="502"/>
                  </a:lnTo>
                  <a:cubicBezTo>
                    <a:pt x="4378" y="1067"/>
                    <a:pt x="2228" y="4189"/>
                    <a:pt x="1946" y="5036"/>
                  </a:cubicBezTo>
                  <a:cubicBezTo>
                    <a:pt x="1758" y="5584"/>
                    <a:pt x="1554" y="6071"/>
                    <a:pt x="1523" y="6542"/>
                  </a:cubicBezTo>
                  <a:cubicBezTo>
                    <a:pt x="1507" y="6698"/>
                    <a:pt x="1099" y="6855"/>
                    <a:pt x="566" y="6949"/>
                  </a:cubicBezTo>
                  <a:cubicBezTo>
                    <a:pt x="519" y="6479"/>
                    <a:pt x="534" y="5992"/>
                    <a:pt x="471" y="5475"/>
                  </a:cubicBezTo>
                  <a:lnTo>
                    <a:pt x="1" y="4848"/>
                  </a:lnTo>
                  <a:cubicBezTo>
                    <a:pt x="488" y="4800"/>
                    <a:pt x="770" y="3859"/>
                    <a:pt x="1147" y="2698"/>
                  </a:cubicBezTo>
                  <a:cubicBezTo>
                    <a:pt x="1429" y="1788"/>
                    <a:pt x="1994" y="690"/>
                    <a:pt x="2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9"/>
            <p:cNvSpPr/>
            <p:nvPr/>
          </p:nvSpPr>
          <p:spPr>
            <a:xfrm>
              <a:off x="6492500" y="2788075"/>
              <a:ext cx="96125" cy="412950"/>
            </a:xfrm>
            <a:custGeom>
              <a:avLst/>
              <a:gdLst/>
              <a:ahLst/>
              <a:cxnLst/>
              <a:rect l="l" t="t" r="r" b="b"/>
              <a:pathLst>
                <a:path w="3845" h="16518" extrusionOk="0">
                  <a:moveTo>
                    <a:pt x="1" y="16518"/>
                  </a:moveTo>
                  <a:lnTo>
                    <a:pt x="3844" y="16518"/>
                  </a:lnTo>
                  <a:lnTo>
                    <a:pt x="3844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9"/>
            <p:cNvSpPr/>
            <p:nvPr/>
          </p:nvSpPr>
          <p:spPr>
            <a:xfrm>
              <a:off x="6388200" y="2748875"/>
              <a:ext cx="312150" cy="89825"/>
            </a:xfrm>
            <a:custGeom>
              <a:avLst/>
              <a:gdLst/>
              <a:ahLst/>
              <a:cxnLst/>
              <a:rect l="l" t="t" r="r" b="b"/>
              <a:pathLst>
                <a:path w="12486" h="3593" extrusionOk="0">
                  <a:moveTo>
                    <a:pt x="1" y="3593"/>
                  </a:moveTo>
                  <a:lnTo>
                    <a:pt x="12486" y="3593"/>
                  </a:lnTo>
                  <a:lnTo>
                    <a:pt x="12486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9"/>
            <p:cNvSpPr/>
            <p:nvPr/>
          </p:nvSpPr>
          <p:spPr>
            <a:xfrm>
              <a:off x="6632100" y="2597500"/>
              <a:ext cx="17700" cy="36100"/>
            </a:xfrm>
            <a:custGeom>
              <a:avLst/>
              <a:gdLst/>
              <a:ahLst/>
              <a:cxnLst/>
              <a:rect l="l" t="t" r="r" b="b"/>
              <a:pathLst>
                <a:path w="708" h="1444" extrusionOk="0">
                  <a:moveTo>
                    <a:pt x="283" y="1"/>
                  </a:moveTo>
                  <a:lnTo>
                    <a:pt x="707" y="1005"/>
                  </a:lnTo>
                  <a:lnTo>
                    <a:pt x="158" y="1444"/>
                  </a:lnTo>
                  <a:lnTo>
                    <a:pt x="1" y="12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9"/>
            <p:cNvSpPr/>
            <p:nvPr/>
          </p:nvSpPr>
          <p:spPr>
            <a:xfrm>
              <a:off x="6649350" y="2604200"/>
              <a:ext cx="39250" cy="34125"/>
            </a:xfrm>
            <a:custGeom>
              <a:avLst/>
              <a:gdLst/>
              <a:ahLst/>
              <a:cxnLst/>
              <a:rect l="l" t="t" r="r" b="b"/>
              <a:pathLst>
                <a:path w="1570" h="1365" extrusionOk="0">
                  <a:moveTo>
                    <a:pt x="1398" y="0"/>
                  </a:moveTo>
                  <a:lnTo>
                    <a:pt x="1" y="705"/>
                  </a:lnTo>
                  <a:lnTo>
                    <a:pt x="221" y="1364"/>
                  </a:lnTo>
                  <a:lnTo>
                    <a:pt x="1569" y="25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9"/>
            <p:cNvSpPr/>
            <p:nvPr/>
          </p:nvSpPr>
          <p:spPr>
            <a:xfrm>
              <a:off x="6636825" y="2469675"/>
              <a:ext cx="75700" cy="185100"/>
            </a:xfrm>
            <a:custGeom>
              <a:avLst/>
              <a:gdLst/>
              <a:ahLst/>
              <a:cxnLst/>
              <a:rect l="l" t="t" r="r" b="b"/>
              <a:pathLst>
                <a:path w="3028" h="7404" extrusionOk="0">
                  <a:moveTo>
                    <a:pt x="79" y="1366"/>
                  </a:moveTo>
                  <a:cubicBezTo>
                    <a:pt x="706" y="2464"/>
                    <a:pt x="1522" y="2102"/>
                    <a:pt x="1600" y="3137"/>
                  </a:cubicBezTo>
                  <a:cubicBezTo>
                    <a:pt x="1725" y="2934"/>
                    <a:pt x="1851" y="2824"/>
                    <a:pt x="1851" y="2997"/>
                  </a:cubicBezTo>
                  <a:cubicBezTo>
                    <a:pt x="1851" y="3796"/>
                    <a:pt x="1569" y="6557"/>
                    <a:pt x="801" y="7404"/>
                  </a:cubicBezTo>
                  <a:cubicBezTo>
                    <a:pt x="2259" y="6667"/>
                    <a:pt x="3028" y="6385"/>
                    <a:pt x="2871" y="4988"/>
                  </a:cubicBezTo>
                  <a:cubicBezTo>
                    <a:pt x="2777" y="4204"/>
                    <a:pt x="2808" y="2589"/>
                    <a:pt x="2635" y="1945"/>
                  </a:cubicBezTo>
                  <a:cubicBezTo>
                    <a:pt x="2118" y="0"/>
                    <a:pt x="690" y="283"/>
                    <a:pt x="267" y="644"/>
                  </a:cubicBezTo>
                  <a:cubicBezTo>
                    <a:pt x="299" y="864"/>
                    <a:pt x="0" y="1052"/>
                    <a:pt x="79" y="13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9"/>
            <p:cNvSpPr/>
            <p:nvPr/>
          </p:nvSpPr>
          <p:spPr>
            <a:xfrm>
              <a:off x="6577625" y="2619100"/>
              <a:ext cx="36475" cy="36475"/>
            </a:xfrm>
            <a:custGeom>
              <a:avLst/>
              <a:gdLst/>
              <a:ahLst/>
              <a:cxnLst/>
              <a:rect l="l" t="t" r="r" b="b"/>
              <a:pathLst>
                <a:path w="1459" h="1459" extrusionOk="0">
                  <a:moveTo>
                    <a:pt x="847" y="63"/>
                  </a:moveTo>
                  <a:cubicBezTo>
                    <a:pt x="471" y="0"/>
                    <a:pt x="126" y="251"/>
                    <a:pt x="63" y="611"/>
                  </a:cubicBezTo>
                  <a:cubicBezTo>
                    <a:pt x="0" y="973"/>
                    <a:pt x="251" y="1318"/>
                    <a:pt x="611" y="1380"/>
                  </a:cubicBezTo>
                  <a:cubicBezTo>
                    <a:pt x="973" y="1458"/>
                    <a:pt x="1318" y="1207"/>
                    <a:pt x="1380" y="847"/>
                  </a:cubicBezTo>
                  <a:cubicBezTo>
                    <a:pt x="1458" y="471"/>
                    <a:pt x="1207" y="126"/>
                    <a:pt x="847" y="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9"/>
            <p:cNvSpPr/>
            <p:nvPr/>
          </p:nvSpPr>
          <p:spPr>
            <a:xfrm>
              <a:off x="6580750" y="2620250"/>
              <a:ext cx="30200" cy="33750"/>
            </a:xfrm>
            <a:custGeom>
              <a:avLst/>
              <a:gdLst/>
              <a:ahLst/>
              <a:cxnLst/>
              <a:rect l="l" t="t" r="r" b="b"/>
              <a:pathLst>
                <a:path w="1208" h="1350" extrusionOk="0">
                  <a:moveTo>
                    <a:pt x="503" y="17"/>
                  </a:moveTo>
                  <a:cubicBezTo>
                    <a:pt x="424" y="32"/>
                    <a:pt x="346" y="80"/>
                    <a:pt x="283" y="126"/>
                  </a:cubicBezTo>
                  <a:cubicBezTo>
                    <a:pt x="157" y="236"/>
                    <a:pt x="63" y="393"/>
                    <a:pt x="32" y="582"/>
                  </a:cubicBezTo>
                  <a:cubicBezTo>
                    <a:pt x="1" y="770"/>
                    <a:pt x="32" y="942"/>
                    <a:pt x="110" y="1083"/>
                  </a:cubicBezTo>
                  <a:cubicBezTo>
                    <a:pt x="157" y="1161"/>
                    <a:pt x="220" y="1224"/>
                    <a:pt x="283" y="1272"/>
                  </a:cubicBezTo>
                  <a:cubicBezTo>
                    <a:pt x="346" y="1303"/>
                    <a:pt x="408" y="1334"/>
                    <a:pt x="486" y="1334"/>
                  </a:cubicBezTo>
                  <a:cubicBezTo>
                    <a:pt x="549" y="1349"/>
                    <a:pt x="628" y="1349"/>
                    <a:pt x="691" y="1349"/>
                  </a:cubicBezTo>
                  <a:cubicBezTo>
                    <a:pt x="769" y="1318"/>
                    <a:pt x="848" y="1287"/>
                    <a:pt x="925" y="1224"/>
                  </a:cubicBezTo>
                  <a:cubicBezTo>
                    <a:pt x="1036" y="1115"/>
                    <a:pt x="1130" y="958"/>
                    <a:pt x="1161" y="785"/>
                  </a:cubicBezTo>
                  <a:cubicBezTo>
                    <a:pt x="1208" y="597"/>
                    <a:pt x="1161" y="408"/>
                    <a:pt x="1082" y="268"/>
                  </a:cubicBezTo>
                  <a:cubicBezTo>
                    <a:pt x="1036" y="205"/>
                    <a:pt x="988" y="142"/>
                    <a:pt x="910" y="80"/>
                  </a:cubicBezTo>
                  <a:cubicBezTo>
                    <a:pt x="863" y="48"/>
                    <a:pt x="785" y="32"/>
                    <a:pt x="722" y="17"/>
                  </a:cubicBezTo>
                  <a:cubicBezTo>
                    <a:pt x="643" y="1"/>
                    <a:pt x="580" y="1"/>
                    <a:pt x="503" y="17"/>
                  </a:cubicBezTo>
                  <a:close/>
                  <a:moveTo>
                    <a:pt x="298" y="157"/>
                  </a:moveTo>
                  <a:cubicBezTo>
                    <a:pt x="424" y="48"/>
                    <a:pt x="565" y="1"/>
                    <a:pt x="722" y="32"/>
                  </a:cubicBezTo>
                  <a:lnTo>
                    <a:pt x="722" y="32"/>
                  </a:lnTo>
                  <a:cubicBezTo>
                    <a:pt x="863" y="63"/>
                    <a:pt x="988" y="157"/>
                    <a:pt x="1067" y="283"/>
                  </a:cubicBezTo>
                  <a:cubicBezTo>
                    <a:pt x="1145" y="425"/>
                    <a:pt x="1176" y="597"/>
                    <a:pt x="1145" y="770"/>
                  </a:cubicBezTo>
                  <a:cubicBezTo>
                    <a:pt x="1114" y="958"/>
                    <a:pt x="1020" y="1099"/>
                    <a:pt x="910" y="1209"/>
                  </a:cubicBezTo>
                  <a:cubicBezTo>
                    <a:pt x="785" y="1303"/>
                    <a:pt x="643" y="1349"/>
                    <a:pt x="486" y="1334"/>
                  </a:cubicBezTo>
                  <a:cubicBezTo>
                    <a:pt x="346" y="1303"/>
                    <a:pt x="220" y="1209"/>
                    <a:pt x="141" y="1067"/>
                  </a:cubicBezTo>
                  <a:cubicBezTo>
                    <a:pt x="63" y="942"/>
                    <a:pt x="32" y="770"/>
                    <a:pt x="63" y="582"/>
                  </a:cubicBezTo>
                  <a:cubicBezTo>
                    <a:pt x="95" y="408"/>
                    <a:pt x="173" y="252"/>
                    <a:pt x="298" y="157"/>
                  </a:cubicBezTo>
                  <a:close/>
                </a:path>
              </a:pathLst>
            </a:custGeom>
            <a:solidFill>
              <a:srgbClr val="0844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9"/>
            <p:cNvSpPr/>
            <p:nvPr/>
          </p:nvSpPr>
          <p:spPr>
            <a:xfrm>
              <a:off x="6585050" y="2620650"/>
              <a:ext cx="21200" cy="33350"/>
            </a:xfrm>
            <a:custGeom>
              <a:avLst/>
              <a:gdLst/>
              <a:ahLst/>
              <a:cxnLst/>
              <a:rect l="l" t="t" r="r" b="b"/>
              <a:pathLst>
                <a:path w="848" h="1334" extrusionOk="0">
                  <a:moveTo>
                    <a:pt x="456" y="1"/>
                  </a:moveTo>
                  <a:cubicBezTo>
                    <a:pt x="377" y="16"/>
                    <a:pt x="299" y="64"/>
                    <a:pt x="236" y="141"/>
                  </a:cubicBezTo>
                  <a:cubicBezTo>
                    <a:pt x="142" y="252"/>
                    <a:pt x="63" y="409"/>
                    <a:pt x="32" y="597"/>
                  </a:cubicBezTo>
                  <a:cubicBezTo>
                    <a:pt x="1" y="785"/>
                    <a:pt x="17" y="957"/>
                    <a:pt x="63" y="1083"/>
                  </a:cubicBezTo>
                  <a:cubicBezTo>
                    <a:pt x="95" y="1177"/>
                    <a:pt x="157" y="1256"/>
                    <a:pt x="220" y="1302"/>
                  </a:cubicBezTo>
                  <a:cubicBezTo>
                    <a:pt x="252" y="1318"/>
                    <a:pt x="283" y="1318"/>
                    <a:pt x="314" y="1318"/>
                  </a:cubicBezTo>
                  <a:cubicBezTo>
                    <a:pt x="346" y="1333"/>
                    <a:pt x="377" y="1333"/>
                    <a:pt x="408" y="1333"/>
                  </a:cubicBezTo>
                  <a:cubicBezTo>
                    <a:pt x="487" y="1318"/>
                    <a:pt x="565" y="1271"/>
                    <a:pt x="628" y="1193"/>
                  </a:cubicBezTo>
                  <a:cubicBezTo>
                    <a:pt x="722" y="1083"/>
                    <a:pt x="785" y="911"/>
                    <a:pt x="816" y="737"/>
                  </a:cubicBezTo>
                  <a:cubicBezTo>
                    <a:pt x="848" y="549"/>
                    <a:pt x="832" y="377"/>
                    <a:pt x="785" y="236"/>
                  </a:cubicBezTo>
                  <a:cubicBezTo>
                    <a:pt x="753" y="141"/>
                    <a:pt x="707" y="64"/>
                    <a:pt x="644" y="32"/>
                  </a:cubicBezTo>
                  <a:cubicBezTo>
                    <a:pt x="613" y="16"/>
                    <a:pt x="582" y="1"/>
                    <a:pt x="550" y="1"/>
                  </a:cubicBezTo>
                  <a:close/>
                  <a:moveTo>
                    <a:pt x="252" y="158"/>
                  </a:moveTo>
                  <a:cubicBezTo>
                    <a:pt x="346" y="47"/>
                    <a:pt x="440" y="1"/>
                    <a:pt x="550" y="16"/>
                  </a:cubicBezTo>
                  <a:cubicBezTo>
                    <a:pt x="644" y="32"/>
                    <a:pt x="722" y="126"/>
                    <a:pt x="770" y="252"/>
                  </a:cubicBezTo>
                  <a:cubicBezTo>
                    <a:pt x="816" y="377"/>
                    <a:pt x="832" y="549"/>
                    <a:pt x="801" y="722"/>
                  </a:cubicBezTo>
                  <a:cubicBezTo>
                    <a:pt x="770" y="911"/>
                    <a:pt x="691" y="1067"/>
                    <a:pt x="613" y="1177"/>
                  </a:cubicBezTo>
                  <a:cubicBezTo>
                    <a:pt x="519" y="1271"/>
                    <a:pt x="408" y="1333"/>
                    <a:pt x="314" y="1318"/>
                  </a:cubicBezTo>
                  <a:cubicBezTo>
                    <a:pt x="220" y="1287"/>
                    <a:pt x="142" y="1208"/>
                    <a:pt x="95" y="1083"/>
                  </a:cubicBezTo>
                  <a:cubicBezTo>
                    <a:pt x="48" y="957"/>
                    <a:pt x="32" y="785"/>
                    <a:pt x="63" y="597"/>
                  </a:cubicBezTo>
                  <a:cubicBezTo>
                    <a:pt x="95" y="424"/>
                    <a:pt x="157" y="267"/>
                    <a:pt x="252" y="158"/>
                  </a:cubicBezTo>
                  <a:close/>
                </a:path>
              </a:pathLst>
            </a:custGeom>
            <a:solidFill>
              <a:srgbClr val="0844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9"/>
            <p:cNvSpPr/>
            <p:nvPr/>
          </p:nvSpPr>
          <p:spPr>
            <a:xfrm>
              <a:off x="6590550" y="2620650"/>
              <a:ext cx="10625" cy="33350"/>
            </a:xfrm>
            <a:custGeom>
              <a:avLst/>
              <a:gdLst/>
              <a:ahLst/>
              <a:cxnLst/>
              <a:rect l="l" t="t" r="r" b="b"/>
              <a:pathLst>
                <a:path w="425" h="1334" extrusionOk="0">
                  <a:moveTo>
                    <a:pt x="299" y="1"/>
                  </a:moveTo>
                  <a:cubicBezTo>
                    <a:pt x="251" y="16"/>
                    <a:pt x="205" y="79"/>
                    <a:pt x="173" y="173"/>
                  </a:cubicBezTo>
                  <a:cubicBezTo>
                    <a:pt x="126" y="283"/>
                    <a:pt x="79" y="455"/>
                    <a:pt x="48" y="628"/>
                  </a:cubicBezTo>
                  <a:cubicBezTo>
                    <a:pt x="16" y="817"/>
                    <a:pt x="0" y="988"/>
                    <a:pt x="0" y="1114"/>
                  </a:cubicBezTo>
                  <a:cubicBezTo>
                    <a:pt x="16" y="1208"/>
                    <a:pt x="32" y="1287"/>
                    <a:pt x="63" y="1318"/>
                  </a:cubicBezTo>
                  <a:lnTo>
                    <a:pt x="94" y="1318"/>
                  </a:lnTo>
                  <a:cubicBezTo>
                    <a:pt x="111" y="1333"/>
                    <a:pt x="111" y="1333"/>
                    <a:pt x="126" y="1333"/>
                  </a:cubicBezTo>
                  <a:cubicBezTo>
                    <a:pt x="173" y="1302"/>
                    <a:pt x="205" y="1239"/>
                    <a:pt x="251" y="1162"/>
                  </a:cubicBezTo>
                  <a:cubicBezTo>
                    <a:pt x="299" y="1036"/>
                    <a:pt x="345" y="879"/>
                    <a:pt x="377" y="691"/>
                  </a:cubicBezTo>
                  <a:cubicBezTo>
                    <a:pt x="408" y="503"/>
                    <a:pt x="424" y="346"/>
                    <a:pt x="408" y="220"/>
                  </a:cubicBezTo>
                  <a:cubicBezTo>
                    <a:pt x="408" y="110"/>
                    <a:pt x="393" y="47"/>
                    <a:pt x="362" y="16"/>
                  </a:cubicBezTo>
                  <a:cubicBezTo>
                    <a:pt x="345" y="1"/>
                    <a:pt x="330" y="1"/>
                    <a:pt x="330" y="1"/>
                  </a:cubicBezTo>
                  <a:close/>
                  <a:moveTo>
                    <a:pt x="205" y="189"/>
                  </a:moveTo>
                  <a:cubicBezTo>
                    <a:pt x="236" y="79"/>
                    <a:pt x="282" y="16"/>
                    <a:pt x="330" y="16"/>
                  </a:cubicBezTo>
                  <a:cubicBezTo>
                    <a:pt x="362" y="16"/>
                    <a:pt x="377" y="95"/>
                    <a:pt x="377" y="220"/>
                  </a:cubicBezTo>
                  <a:cubicBezTo>
                    <a:pt x="393" y="346"/>
                    <a:pt x="377" y="503"/>
                    <a:pt x="345" y="691"/>
                  </a:cubicBezTo>
                  <a:cubicBezTo>
                    <a:pt x="314" y="863"/>
                    <a:pt x="267" y="1036"/>
                    <a:pt x="220" y="1145"/>
                  </a:cubicBezTo>
                  <a:cubicBezTo>
                    <a:pt x="173" y="1256"/>
                    <a:pt x="126" y="1318"/>
                    <a:pt x="94" y="1318"/>
                  </a:cubicBezTo>
                  <a:cubicBezTo>
                    <a:pt x="63" y="1302"/>
                    <a:pt x="32" y="1224"/>
                    <a:pt x="32" y="1114"/>
                  </a:cubicBezTo>
                  <a:cubicBezTo>
                    <a:pt x="32" y="988"/>
                    <a:pt x="48" y="817"/>
                    <a:pt x="79" y="643"/>
                  </a:cubicBezTo>
                  <a:cubicBezTo>
                    <a:pt x="111" y="455"/>
                    <a:pt x="142" y="298"/>
                    <a:pt x="205" y="189"/>
                  </a:cubicBezTo>
                  <a:close/>
                </a:path>
              </a:pathLst>
            </a:custGeom>
            <a:solidFill>
              <a:srgbClr val="0844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9"/>
            <p:cNvSpPr/>
            <p:nvPr/>
          </p:nvSpPr>
          <p:spPr>
            <a:xfrm>
              <a:off x="6578775" y="2622225"/>
              <a:ext cx="33750" cy="30200"/>
            </a:xfrm>
            <a:custGeom>
              <a:avLst/>
              <a:gdLst/>
              <a:ahLst/>
              <a:cxnLst/>
              <a:rect l="l" t="t" r="r" b="b"/>
              <a:pathLst>
                <a:path w="1350" h="1208" extrusionOk="0">
                  <a:moveTo>
                    <a:pt x="1350" y="503"/>
                  </a:moveTo>
                  <a:cubicBezTo>
                    <a:pt x="1318" y="423"/>
                    <a:pt x="1287" y="346"/>
                    <a:pt x="1224" y="283"/>
                  </a:cubicBezTo>
                  <a:cubicBezTo>
                    <a:pt x="1130" y="157"/>
                    <a:pt x="958" y="63"/>
                    <a:pt x="785" y="32"/>
                  </a:cubicBezTo>
                  <a:cubicBezTo>
                    <a:pt x="597" y="1"/>
                    <a:pt x="408" y="32"/>
                    <a:pt x="268" y="110"/>
                  </a:cubicBezTo>
                  <a:cubicBezTo>
                    <a:pt x="205" y="157"/>
                    <a:pt x="142" y="220"/>
                    <a:pt x="95" y="283"/>
                  </a:cubicBezTo>
                  <a:cubicBezTo>
                    <a:pt x="48" y="346"/>
                    <a:pt x="32" y="408"/>
                    <a:pt x="17" y="486"/>
                  </a:cubicBezTo>
                  <a:cubicBezTo>
                    <a:pt x="1" y="549"/>
                    <a:pt x="1" y="628"/>
                    <a:pt x="17" y="691"/>
                  </a:cubicBezTo>
                  <a:cubicBezTo>
                    <a:pt x="32" y="769"/>
                    <a:pt x="80" y="848"/>
                    <a:pt x="126" y="925"/>
                  </a:cubicBezTo>
                  <a:cubicBezTo>
                    <a:pt x="236" y="1036"/>
                    <a:pt x="393" y="1130"/>
                    <a:pt x="582" y="1161"/>
                  </a:cubicBezTo>
                  <a:cubicBezTo>
                    <a:pt x="770" y="1208"/>
                    <a:pt x="942" y="1161"/>
                    <a:pt x="1083" y="1082"/>
                  </a:cubicBezTo>
                  <a:cubicBezTo>
                    <a:pt x="1161" y="1036"/>
                    <a:pt x="1224" y="988"/>
                    <a:pt x="1272" y="910"/>
                  </a:cubicBezTo>
                  <a:cubicBezTo>
                    <a:pt x="1303" y="863"/>
                    <a:pt x="1334" y="785"/>
                    <a:pt x="1334" y="722"/>
                  </a:cubicBezTo>
                  <a:cubicBezTo>
                    <a:pt x="1350" y="643"/>
                    <a:pt x="1350" y="580"/>
                    <a:pt x="1350" y="503"/>
                  </a:cubicBezTo>
                  <a:close/>
                  <a:moveTo>
                    <a:pt x="1209" y="298"/>
                  </a:moveTo>
                  <a:cubicBezTo>
                    <a:pt x="1303" y="423"/>
                    <a:pt x="1350" y="565"/>
                    <a:pt x="1334" y="722"/>
                  </a:cubicBezTo>
                  <a:lnTo>
                    <a:pt x="1334" y="722"/>
                  </a:lnTo>
                  <a:cubicBezTo>
                    <a:pt x="1303" y="863"/>
                    <a:pt x="1209" y="988"/>
                    <a:pt x="1067" y="1067"/>
                  </a:cubicBezTo>
                  <a:cubicBezTo>
                    <a:pt x="942" y="1145"/>
                    <a:pt x="770" y="1176"/>
                    <a:pt x="582" y="1145"/>
                  </a:cubicBezTo>
                  <a:cubicBezTo>
                    <a:pt x="408" y="1114"/>
                    <a:pt x="252" y="1020"/>
                    <a:pt x="157" y="910"/>
                  </a:cubicBezTo>
                  <a:cubicBezTo>
                    <a:pt x="48" y="785"/>
                    <a:pt x="1" y="643"/>
                    <a:pt x="32" y="486"/>
                  </a:cubicBezTo>
                  <a:cubicBezTo>
                    <a:pt x="63" y="329"/>
                    <a:pt x="157" y="220"/>
                    <a:pt x="283" y="141"/>
                  </a:cubicBezTo>
                  <a:cubicBezTo>
                    <a:pt x="425" y="63"/>
                    <a:pt x="597" y="32"/>
                    <a:pt x="770" y="63"/>
                  </a:cubicBezTo>
                  <a:cubicBezTo>
                    <a:pt x="958" y="95"/>
                    <a:pt x="1099" y="173"/>
                    <a:pt x="1209" y="298"/>
                  </a:cubicBezTo>
                  <a:close/>
                </a:path>
              </a:pathLst>
            </a:custGeom>
            <a:solidFill>
              <a:srgbClr val="0844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9"/>
            <p:cNvSpPr/>
            <p:nvPr/>
          </p:nvSpPr>
          <p:spPr>
            <a:xfrm>
              <a:off x="6579175" y="2626525"/>
              <a:ext cx="33350" cy="21200"/>
            </a:xfrm>
            <a:custGeom>
              <a:avLst/>
              <a:gdLst/>
              <a:ahLst/>
              <a:cxnLst/>
              <a:rect l="l" t="t" r="r" b="b"/>
              <a:pathLst>
                <a:path w="1334" h="848" extrusionOk="0">
                  <a:moveTo>
                    <a:pt x="1334" y="456"/>
                  </a:moveTo>
                  <a:cubicBezTo>
                    <a:pt x="1318" y="377"/>
                    <a:pt x="1271" y="299"/>
                    <a:pt x="1193" y="236"/>
                  </a:cubicBezTo>
                  <a:cubicBezTo>
                    <a:pt x="1083" y="142"/>
                    <a:pt x="911" y="63"/>
                    <a:pt x="737" y="32"/>
                  </a:cubicBezTo>
                  <a:cubicBezTo>
                    <a:pt x="549" y="1"/>
                    <a:pt x="377" y="17"/>
                    <a:pt x="236" y="63"/>
                  </a:cubicBezTo>
                  <a:cubicBezTo>
                    <a:pt x="141" y="95"/>
                    <a:pt x="64" y="157"/>
                    <a:pt x="32" y="220"/>
                  </a:cubicBezTo>
                  <a:cubicBezTo>
                    <a:pt x="16" y="251"/>
                    <a:pt x="16" y="283"/>
                    <a:pt x="1" y="314"/>
                  </a:cubicBezTo>
                  <a:lnTo>
                    <a:pt x="1" y="408"/>
                  </a:lnTo>
                  <a:cubicBezTo>
                    <a:pt x="16" y="487"/>
                    <a:pt x="64" y="565"/>
                    <a:pt x="141" y="628"/>
                  </a:cubicBezTo>
                  <a:cubicBezTo>
                    <a:pt x="252" y="722"/>
                    <a:pt x="409" y="785"/>
                    <a:pt x="597" y="816"/>
                  </a:cubicBezTo>
                  <a:cubicBezTo>
                    <a:pt x="785" y="848"/>
                    <a:pt x="957" y="832"/>
                    <a:pt x="1083" y="785"/>
                  </a:cubicBezTo>
                  <a:cubicBezTo>
                    <a:pt x="1177" y="753"/>
                    <a:pt x="1256" y="707"/>
                    <a:pt x="1302" y="644"/>
                  </a:cubicBezTo>
                  <a:cubicBezTo>
                    <a:pt x="1318" y="613"/>
                    <a:pt x="1318" y="582"/>
                    <a:pt x="1318" y="550"/>
                  </a:cubicBezTo>
                  <a:cubicBezTo>
                    <a:pt x="1334" y="519"/>
                    <a:pt x="1334" y="487"/>
                    <a:pt x="1334" y="456"/>
                  </a:cubicBezTo>
                  <a:close/>
                  <a:moveTo>
                    <a:pt x="1177" y="251"/>
                  </a:moveTo>
                  <a:cubicBezTo>
                    <a:pt x="1271" y="346"/>
                    <a:pt x="1334" y="440"/>
                    <a:pt x="1318" y="550"/>
                  </a:cubicBezTo>
                  <a:cubicBezTo>
                    <a:pt x="1287" y="644"/>
                    <a:pt x="1208" y="722"/>
                    <a:pt x="1083" y="770"/>
                  </a:cubicBezTo>
                  <a:cubicBezTo>
                    <a:pt x="957" y="816"/>
                    <a:pt x="785" y="832"/>
                    <a:pt x="597" y="801"/>
                  </a:cubicBezTo>
                  <a:cubicBezTo>
                    <a:pt x="424" y="770"/>
                    <a:pt x="267" y="691"/>
                    <a:pt x="158" y="613"/>
                  </a:cubicBezTo>
                  <a:cubicBezTo>
                    <a:pt x="47" y="519"/>
                    <a:pt x="1" y="408"/>
                    <a:pt x="16" y="314"/>
                  </a:cubicBezTo>
                  <a:cubicBezTo>
                    <a:pt x="32" y="220"/>
                    <a:pt x="126" y="142"/>
                    <a:pt x="252" y="95"/>
                  </a:cubicBezTo>
                  <a:cubicBezTo>
                    <a:pt x="377" y="48"/>
                    <a:pt x="549" y="32"/>
                    <a:pt x="722" y="63"/>
                  </a:cubicBezTo>
                  <a:cubicBezTo>
                    <a:pt x="911" y="95"/>
                    <a:pt x="1067" y="157"/>
                    <a:pt x="1177" y="251"/>
                  </a:cubicBezTo>
                  <a:close/>
                </a:path>
              </a:pathLst>
            </a:custGeom>
            <a:solidFill>
              <a:srgbClr val="0844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9"/>
            <p:cNvSpPr/>
            <p:nvPr/>
          </p:nvSpPr>
          <p:spPr>
            <a:xfrm>
              <a:off x="6579175" y="2632025"/>
              <a:ext cx="33350" cy="10200"/>
            </a:xfrm>
            <a:custGeom>
              <a:avLst/>
              <a:gdLst/>
              <a:ahLst/>
              <a:cxnLst/>
              <a:rect l="l" t="t" r="r" b="b"/>
              <a:pathLst>
                <a:path w="1334" h="408" extrusionOk="0">
                  <a:moveTo>
                    <a:pt x="1334" y="299"/>
                  </a:moveTo>
                  <a:cubicBezTo>
                    <a:pt x="1302" y="251"/>
                    <a:pt x="1239" y="205"/>
                    <a:pt x="1162" y="173"/>
                  </a:cubicBezTo>
                  <a:cubicBezTo>
                    <a:pt x="1036" y="126"/>
                    <a:pt x="879" y="79"/>
                    <a:pt x="691" y="48"/>
                  </a:cubicBezTo>
                  <a:cubicBezTo>
                    <a:pt x="503" y="16"/>
                    <a:pt x="346" y="0"/>
                    <a:pt x="220" y="0"/>
                  </a:cubicBezTo>
                  <a:cubicBezTo>
                    <a:pt x="110" y="16"/>
                    <a:pt x="47" y="31"/>
                    <a:pt x="16" y="63"/>
                  </a:cubicBezTo>
                  <a:cubicBezTo>
                    <a:pt x="1" y="63"/>
                    <a:pt x="1" y="79"/>
                    <a:pt x="1" y="94"/>
                  </a:cubicBezTo>
                  <a:lnTo>
                    <a:pt x="1" y="126"/>
                  </a:lnTo>
                  <a:cubicBezTo>
                    <a:pt x="16" y="173"/>
                    <a:pt x="79" y="205"/>
                    <a:pt x="173" y="251"/>
                  </a:cubicBezTo>
                  <a:cubicBezTo>
                    <a:pt x="283" y="299"/>
                    <a:pt x="455" y="345"/>
                    <a:pt x="628" y="377"/>
                  </a:cubicBezTo>
                  <a:cubicBezTo>
                    <a:pt x="817" y="408"/>
                    <a:pt x="988" y="408"/>
                    <a:pt x="1114" y="408"/>
                  </a:cubicBezTo>
                  <a:cubicBezTo>
                    <a:pt x="1208" y="408"/>
                    <a:pt x="1287" y="393"/>
                    <a:pt x="1318" y="362"/>
                  </a:cubicBezTo>
                  <a:lnTo>
                    <a:pt x="1318" y="330"/>
                  </a:lnTo>
                  <a:cubicBezTo>
                    <a:pt x="1334" y="314"/>
                    <a:pt x="1334" y="299"/>
                    <a:pt x="1334" y="299"/>
                  </a:cubicBezTo>
                  <a:close/>
                  <a:moveTo>
                    <a:pt x="1145" y="205"/>
                  </a:moveTo>
                  <a:cubicBezTo>
                    <a:pt x="1256" y="236"/>
                    <a:pt x="1318" y="282"/>
                    <a:pt x="1318" y="330"/>
                  </a:cubicBezTo>
                  <a:cubicBezTo>
                    <a:pt x="1302" y="362"/>
                    <a:pt x="1224" y="377"/>
                    <a:pt x="1114" y="377"/>
                  </a:cubicBezTo>
                  <a:cubicBezTo>
                    <a:pt x="988" y="393"/>
                    <a:pt x="817" y="377"/>
                    <a:pt x="643" y="345"/>
                  </a:cubicBezTo>
                  <a:cubicBezTo>
                    <a:pt x="455" y="314"/>
                    <a:pt x="298" y="267"/>
                    <a:pt x="189" y="220"/>
                  </a:cubicBezTo>
                  <a:cubicBezTo>
                    <a:pt x="79" y="173"/>
                    <a:pt x="16" y="126"/>
                    <a:pt x="16" y="94"/>
                  </a:cubicBezTo>
                  <a:cubicBezTo>
                    <a:pt x="16" y="63"/>
                    <a:pt x="95" y="31"/>
                    <a:pt x="220" y="31"/>
                  </a:cubicBezTo>
                  <a:cubicBezTo>
                    <a:pt x="346" y="31"/>
                    <a:pt x="503" y="31"/>
                    <a:pt x="691" y="79"/>
                  </a:cubicBezTo>
                  <a:cubicBezTo>
                    <a:pt x="863" y="111"/>
                    <a:pt x="1036" y="142"/>
                    <a:pt x="1145" y="205"/>
                  </a:cubicBezTo>
                  <a:close/>
                </a:path>
              </a:pathLst>
            </a:custGeom>
            <a:solidFill>
              <a:srgbClr val="0844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9"/>
            <p:cNvSpPr/>
            <p:nvPr/>
          </p:nvSpPr>
          <p:spPr>
            <a:xfrm>
              <a:off x="6576825" y="2632425"/>
              <a:ext cx="37275" cy="11375"/>
            </a:xfrm>
            <a:custGeom>
              <a:avLst/>
              <a:gdLst/>
              <a:ahLst/>
              <a:cxnLst/>
              <a:rect l="l" t="t" r="r" b="b"/>
              <a:pathLst>
                <a:path w="1491" h="455" extrusionOk="0">
                  <a:moveTo>
                    <a:pt x="1444" y="251"/>
                  </a:moveTo>
                  <a:lnTo>
                    <a:pt x="95" y="0"/>
                  </a:lnTo>
                  <a:cubicBezTo>
                    <a:pt x="64" y="0"/>
                    <a:pt x="32" y="15"/>
                    <a:pt x="32" y="47"/>
                  </a:cubicBezTo>
                  <a:lnTo>
                    <a:pt x="16" y="157"/>
                  </a:lnTo>
                  <a:cubicBezTo>
                    <a:pt x="1" y="189"/>
                    <a:pt x="32" y="220"/>
                    <a:pt x="47" y="220"/>
                  </a:cubicBezTo>
                  <a:lnTo>
                    <a:pt x="1412" y="455"/>
                  </a:lnTo>
                  <a:cubicBezTo>
                    <a:pt x="1444" y="455"/>
                    <a:pt x="1459" y="440"/>
                    <a:pt x="1475" y="423"/>
                  </a:cubicBezTo>
                  <a:lnTo>
                    <a:pt x="1490" y="298"/>
                  </a:lnTo>
                  <a:cubicBezTo>
                    <a:pt x="1490" y="266"/>
                    <a:pt x="1475" y="251"/>
                    <a:pt x="1444" y="25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9"/>
            <p:cNvSpPr/>
            <p:nvPr/>
          </p:nvSpPr>
          <p:spPr>
            <a:xfrm>
              <a:off x="6580750" y="2702225"/>
              <a:ext cx="4325" cy="5500"/>
            </a:xfrm>
            <a:custGeom>
              <a:avLst/>
              <a:gdLst/>
              <a:ahLst/>
              <a:cxnLst/>
              <a:rect l="l" t="t" r="r" b="b"/>
              <a:pathLst>
                <a:path w="173" h="220" extrusionOk="0">
                  <a:moveTo>
                    <a:pt x="173" y="15"/>
                  </a:moveTo>
                  <a:lnTo>
                    <a:pt x="32" y="0"/>
                  </a:lnTo>
                  <a:lnTo>
                    <a:pt x="1" y="204"/>
                  </a:lnTo>
                  <a:lnTo>
                    <a:pt x="141" y="22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9"/>
            <p:cNvSpPr/>
            <p:nvPr/>
          </p:nvSpPr>
          <p:spPr>
            <a:xfrm>
              <a:off x="6576425" y="2649275"/>
              <a:ext cx="23950" cy="54550"/>
            </a:xfrm>
            <a:custGeom>
              <a:avLst/>
              <a:gdLst/>
              <a:ahLst/>
              <a:cxnLst/>
              <a:rect l="l" t="t" r="r" b="b"/>
              <a:pathLst>
                <a:path w="958" h="2182" extrusionOk="0">
                  <a:moveTo>
                    <a:pt x="644" y="48"/>
                  </a:moveTo>
                  <a:lnTo>
                    <a:pt x="644" y="48"/>
                  </a:lnTo>
                  <a:cubicBezTo>
                    <a:pt x="456" y="0"/>
                    <a:pt x="268" y="205"/>
                    <a:pt x="220" y="471"/>
                  </a:cubicBezTo>
                  <a:cubicBezTo>
                    <a:pt x="142" y="895"/>
                    <a:pt x="0" y="1381"/>
                    <a:pt x="80" y="1773"/>
                  </a:cubicBezTo>
                  <a:cubicBezTo>
                    <a:pt x="111" y="1977"/>
                    <a:pt x="174" y="2150"/>
                    <a:pt x="268" y="2165"/>
                  </a:cubicBezTo>
                  <a:lnTo>
                    <a:pt x="268" y="2165"/>
                  </a:lnTo>
                  <a:cubicBezTo>
                    <a:pt x="362" y="2181"/>
                    <a:pt x="502" y="2024"/>
                    <a:pt x="613" y="1836"/>
                  </a:cubicBezTo>
                  <a:cubicBezTo>
                    <a:pt x="785" y="1506"/>
                    <a:pt x="832" y="989"/>
                    <a:pt x="910" y="596"/>
                  </a:cubicBezTo>
                  <a:cubicBezTo>
                    <a:pt x="958" y="314"/>
                    <a:pt x="832" y="79"/>
                    <a:pt x="644" y="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9"/>
            <p:cNvSpPr/>
            <p:nvPr/>
          </p:nvSpPr>
          <p:spPr>
            <a:xfrm>
              <a:off x="6571350" y="2646550"/>
              <a:ext cx="40025" cy="31375"/>
            </a:xfrm>
            <a:custGeom>
              <a:avLst/>
              <a:gdLst/>
              <a:ahLst/>
              <a:cxnLst/>
              <a:rect l="l" t="t" r="r" b="b"/>
              <a:pathLst>
                <a:path w="1601" h="1255" extrusionOk="0">
                  <a:moveTo>
                    <a:pt x="1600" y="251"/>
                  </a:moveTo>
                  <a:lnTo>
                    <a:pt x="172" y="0"/>
                  </a:lnTo>
                  <a:lnTo>
                    <a:pt x="0" y="1004"/>
                  </a:lnTo>
                  <a:lnTo>
                    <a:pt x="1427" y="125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9"/>
            <p:cNvSpPr/>
            <p:nvPr/>
          </p:nvSpPr>
          <p:spPr>
            <a:xfrm>
              <a:off x="6577625" y="2686525"/>
              <a:ext cx="16475" cy="5525"/>
            </a:xfrm>
            <a:custGeom>
              <a:avLst/>
              <a:gdLst/>
              <a:ahLst/>
              <a:cxnLst/>
              <a:rect l="l" t="t" r="r" b="b"/>
              <a:pathLst>
                <a:path w="659" h="221" extrusionOk="0">
                  <a:moveTo>
                    <a:pt x="15" y="126"/>
                  </a:moveTo>
                  <a:cubicBezTo>
                    <a:pt x="78" y="142"/>
                    <a:pt x="188" y="158"/>
                    <a:pt x="314" y="189"/>
                  </a:cubicBezTo>
                  <a:cubicBezTo>
                    <a:pt x="423" y="204"/>
                    <a:pt x="533" y="221"/>
                    <a:pt x="611" y="221"/>
                  </a:cubicBezTo>
                  <a:cubicBezTo>
                    <a:pt x="628" y="189"/>
                    <a:pt x="643" y="158"/>
                    <a:pt x="659" y="110"/>
                  </a:cubicBezTo>
                  <a:cubicBezTo>
                    <a:pt x="580" y="110"/>
                    <a:pt x="454" y="95"/>
                    <a:pt x="329" y="64"/>
                  </a:cubicBezTo>
                  <a:cubicBezTo>
                    <a:pt x="203" y="47"/>
                    <a:pt x="78" y="16"/>
                    <a:pt x="0" y="1"/>
                  </a:cubicBezTo>
                  <a:cubicBezTo>
                    <a:pt x="0" y="32"/>
                    <a:pt x="0" y="79"/>
                    <a:pt x="15" y="12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9"/>
            <p:cNvSpPr/>
            <p:nvPr/>
          </p:nvSpPr>
          <p:spPr>
            <a:xfrm>
              <a:off x="6568575" y="2676350"/>
              <a:ext cx="51425" cy="45100"/>
            </a:xfrm>
            <a:custGeom>
              <a:avLst/>
              <a:gdLst/>
              <a:ahLst/>
              <a:cxnLst/>
              <a:rect l="l" t="t" r="r" b="b"/>
              <a:pathLst>
                <a:path w="2057" h="1804" extrusionOk="0">
                  <a:moveTo>
                    <a:pt x="2008" y="894"/>
                  </a:moveTo>
                  <a:cubicBezTo>
                    <a:pt x="1883" y="753"/>
                    <a:pt x="1429" y="220"/>
                    <a:pt x="1318" y="172"/>
                  </a:cubicBezTo>
                  <a:cubicBezTo>
                    <a:pt x="1224" y="141"/>
                    <a:pt x="1084" y="141"/>
                    <a:pt x="707" y="78"/>
                  </a:cubicBezTo>
                  <a:cubicBezTo>
                    <a:pt x="550" y="47"/>
                    <a:pt x="409" y="15"/>
                    <a:pt x="299" y="0"/>
                  </a:cubicBezTo>
                  <a:cubicBezTo>
                    <a:pt x="205" y="0"/>
                    <a:pt x="158" y="47"/>
                    <a:pt x="158" y="109"/>
                  </a:cubicBezTo>
                  <a:cubicBezTo>
                    <a:pt x="143" y="157"/>
                    <a:pt x="143" y="220"/>
                    <a:pt x="189" y="251"/>
                  </a:cubicBezTo>
                  <a:lnTo>
                    <a:pt x="237" y="298"/>
                  </a:lnTo>
                  <a:cubicBezTo>
                    <a:pt x="126" y="329"/>
                    <a:pt x="64" y="533"/>
                    <a:pt x="189" y="628"/>
                  </a:cubicBezTo>
                  <a:cubicBezTo>
                    <a:pt x="64" y="659"/>
                    <a:pt x="48" y="879"/>
                    <a:pt x="158" y="956"/>
                  </a:cubicBezTo>
                  <a:cubicBezTo>
                    <a:pt x="1" y="988"/>
                    <a:pt x="48" y="1207"/>
                    <a:pt x="220" y="1301"/>
                  </a:cubicBezTo>
                  <a:cubicBezTo>
                    <a:pt x="331" y="1364"/>
                    <a:pt x="488" y="1412"/>
                    <a:pt x="644" y="1475"/>
                  </a:cubicBezTo>
                  <a:cubicBezTo>
                    <a:pt x="754" y="1506"/>
                    <a:pt x="958" y="1600"/>
                    <a:pt x="1130" y="1646"/>
                  </a:cubicBezTo>
                  <a:cubicBezTo>
                    <a:pt x="1193" y="1663"/>
                    <a:pt x="1444" y="1631"/>
                    <a:pt x="1554" y="1663"/>
                  </a:cubicBezTo>
                  <a:cubicBezTo>
                    <a:pt x="1586" y="1678"/>
                    <a:pt x="1680" y="1803"/>
                    <a:pt x="1680" y="1803"/>
                  </a:cubicBezTo>
                  <a:lnTo>
                    <a:pt x="2056" y="1318"/>
                  </a:ln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9"/>
            <p:cNvSpPr/>
            <p:nvPr/>
          </p:nvSpPr>
          <p:spPr>
            <a:xfrm>
              <a:off x="6603875" y="2620650"/>
              <a:ext cx="127850" cy="144350"/>
            </a:xfrm>
            <a:custGeom>
              <a:avLst/>
              <a:gdLst/>
              <a:ahLst/>
              <a:cxnLst/>
              <a:rect l="l" t="t" r="r" b="b"/>
              <a:pathLst>
                <a:path w="5114" h="5774" extrusionOk="0">
                  <a:moveTo>
                    <a:pt x="4785" y="2337"/>
                  </a:moveTo>
                  <a:cubicBezTo>
                    <a:pt x="4612" y="3358"/>
                    <a:pt x="4518" y="4376"/>
                    <a:pt x="4220" y="5271"/>
                  </a:cubicBezTo>
                  <a:cubicBezTo>
                    <a:pt x="4047" y="5773"/>
                    <a:pt x="3734" y="5710"/>
                    <a:pt x="3200" y="5585"/>
                  </a:cubicBezTo>
                  <a:cubicBezTo>
                    <a:pt x="2102" y="5334"/>
                    <a:pt x="471" y="4299"/>
                    <a:pt x="0" y="3937"/>
                  </a:cubicBezTo>
                  <a:cubicBezTo>
                    <a:pt x="236" y="3514"/>
                    <a:pt x="330" y="3295"/>
                    <a:pt x="550" y="2871"/>
                  </a:cubicBezTo>
                  <a:cubicBezTo>
                    <a:pt x="1366" y="3452"/>
                    <a:pt x="2150" y="3608"/>
                    <a:pt x="3043" y="4063"/>
                  </a:cubicBezTo>
                  <a:cubicBezTo>
                    <a:pt x="3200" y="3467"/>
                    <a:pt x="3248" y="1992"/>
                    <a:pt x="3545" y="1350"/>
                  </a:cubicBezTo>
                  <a:cubicBezTo>
                    <a:pt x="3907" y="612"/>
                    <a:pt x="4298" y="283"/>
                    <a:pt x="4534" y="141"/>
                  </a:cubicBezTo>
                  <a:cubicBezTo>
                    <a:pt x="4785" y="1"/>
                    <a:pt x="4911" y="32"/>
                    <a:pt x="4973" y="236"/>
                  </a:cubicBezTo>
                  <a:cubicBezTo>
                    <a:pt x="5114" y="737"/>
                    <a:pt x="4816" y="2040"/>
                    <a:pt x="4785" y="233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38"/>
          <p:cNvSpPr txBox="1">
            <a:spLocks noGrp="1"/>
          </p:cNvSpPr>
          <p:nvPr>
            <p:ph type="title"/>
          </p:nvPr>
        </p:nvSpPr>
        <p:spPr>
          <a:xfrm>
            <a:off x="142584" y="8526"/>
            <a:ext cx="8286396" cy="146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Barriers to Youth Engagement</a:t>
            </a:r>
            <a:r>
              <a:rPr lang="en" dirty="0"/>
              <a:t>!</a:t>
            </a:r>
            <a:endParaRPr dirty="0"/>
          </a:p>
        </p:txBody>
      </p:sp>
      <p:sp>
        <p:nvSpPr>
          <p:cNvPr id="409" name="Google Shape;409;p38"/>
          <p:cNvSpPr txBox="1">
            <a:spLocks noGrp="1"/>
          </p:cNvSpPr>
          <p:nvPr>
            <p:ph type="subTitle" idx="1"/>
          </p:nvPr>
        </p:nvSpPr>
        <p:spPr>
          <a:xfrm>
            <a:off x="681471" y="1415790"/>
            <a:ext cx="39804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Common barriers to youth engagement include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lack of awareness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limited access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feeling of exclusion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 must address these obstacles to ensure equal participation for all.</a:t>
            </a:r>
            <a:endParaRPr dirty="0"/>
          </a:p>
        </p:txBody>
      </p:sp>
      <p:grpSp>
        <p:nvGrpSpPr>
          <p:cNvPr id="410" name="Google Shape;410;p38"/>
          <p:cNvGrpSpPr/>
          <p:nvPr/>
        </p:nvGrpSpPr>
        <p:grpSpPr>
          <a:xfrm>
            <a:off x="6864086" y="726138"/>
            <a:ext cx="1467553" cy="3282712"/>
            <a:chOff x="9038325" y="3005300"/>
            <a:chExt cx="351375" cy="779575"/>
          </a:xfrm>
        </p:grpSpPr>
        <p:sp>
          <p:nvSpPr>
            <p:cNvPr id="411" name="Google Shape;411;p38"/>
            <p:cNvSpPr/>
            <p:nvPr/>
          </p:nvSpPr>
          <p:spPr>
            <a:xfrm>
              <a:off x="9152450" y="3706050"/>
              <a:ext cx="237250" cy="78825"/>
            </a:xfrm>
            <a:custGeom>
              <a:avLst/>
              <a:gdLst/>
              <a:ahLst/>
              <a:cxnLst/>
              <a:rect l="l" t="t" r="r" b="b"/>
              <a:pathLst>
                <a:path w="9490" h="3153" extrusionOk="0">
                  <a:moveTo>
                    <a:pt x="9489" y="3153"/>
                  </a:moveTo>
                  <a:lnTo>
                    <a:pt x="0" y="3153"/>
                  </a:lnTo>
                  <a:lnTo>
                    <a:pt x="235" y="1"/>
                  </a:lnTo>
                  <a:lnTo>
                    <a:pt x="7717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9156725" y="3049625"/>
              <a:ext cx="26325" cy="44325"/>
            </a:xfrm>
            <a:custGeom>
              <a:avLst/>
              <a:gdLst/>
              <a:ahLst/>
              <a:cxnLst/>
              <a:rect l="l" t="t" r="r" b="b"/>
              <a:pathLst>
                <a:path w="1053" h="1773" extrusionOk="0">
                  <a:moveTo>
                    <a:pt x="676" y="157"/>
                  </a:moveTo>
                  <a:lnTo>
                    <a:pt x="268" y="1"/>
                  </a:lnTo>
                  <a:lnTo>
                    <a:pt x="126" y="1"/>
                  </a:lnTo>
                  <a:lnTo>
                    <a:pt x="1" y="377"/>
                  </a:lnTo>
                  <a:lnTo>
                    <a:pt x="95" y="785"/>
                  </a:lnTo>
                  <a:lnTo>
                    <a:pt x="189" y="1427"/>
                  </a:lnTo>
                  <a:lnTo>
                    <a:pt x="456" y="1772"/>
                  </a:lnTo>
                  <a:cubicBezTo>
                    <a:pt x="456" y="1772"/>
                    <a:pt x="864" y="1741"/>
                    <a:pt x="896" y="1726"/>
                  </a:cubicBezTo>
                  <a:cubicBezTo>
                    <a:pt x="927" y="1726"/>
                    <a:pt x="1053" y="1208"/>
                    <a:pt x="1036" y="1176"/>
                  </a:cubicBezTo>
                  <a:cubicBezTo>
                    <a:pt x="1036" y="1145"/>
                    <a:pt x="691" y="126"/>
                    <a:pt x="676" y="157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9164575" y="3058250"/>
              <a:ext cx="8650" cy="14525"/>
            </a:xfrm>
            <a:custGeom>
              <a:avLst/>
              <a:gdLst/>
              <a:ahLst/>
              <a:cxnLst/>
              <a:rect l="l" t="t" r="r" b="b"/>
              <a:pathLst>
                <a:path w="346" h="581" extrusionOk="0">
                  <a:moveTo>
                    <a:pt x="220" y="110"/>
                  </a:moveTo>
                  <a:lnTo>
                    <a:pt x="205" y="78"/>
                  </a:lnTo>
                  <a:lnTo>
                    <a:pt x="48" y="1"/>
                  </a:lnTo>
                  <a:lnTo>
                    <a:pt x="1" y="204"/>
                  </a:lnTo>
                  <a:lnTo>
                    <a:pt x="189" y="580"/>
                  </a:lnTo>
                  <a:lnTo>
                    <a:pt x="346" y="440"/>
                  </a:ln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8"/>
            <p:cNvSpPr/>
            <p:nvPr/>
          </p:nvSpPr>
          <p:spPr>
            <a:xfrm>
              <a:off x="9155175" y="3021775"/>
              <a:ext cx="29025" cy="76875"/>
            </a:xfrm>
            <a:custGeom>
              <a:avLst/>
              <a:gdLst/>
              <a:ahLst/>
              <a:cxnLst/>
              <a:rect l="l" t="t" r="r" b="b"/>
              <a:pathLst>
                <a:path w="1161" h="3075" extrusionOk="0">
                  <a:moveTo>
                    <a:pt x="1146" y="1993"/>
                  </a:moveTo>
                  <a:cubicBezTo>
                    <a:pt x="1146" y="1788"/>
                    <a:pt x="1115" y="1522"/>
                    <a:pt x="1067" y="1397"/>
                  </a:cubicBezTo>
                  <a:cubicBezTo>
                    <a:pt x="1035" y="1286"/>
                    <a:pt x="958" y="1224"/>
                    <a:pt x="879" y="1115"/>
                  </a:cubicBezTo>
                  <a:cubicBezTo>
                    <a:pt x="801" y="1004"/>
                    <a:pt x="722" y="847"/>
                    <a:pt x="581" y="644"/>
                  </a:cubicBezTo>
                  <a:cubicBezTo>
                    <a:pt x="299" y="251"/>
                    <a:pt x="173" y="0"/>
                    <a:pt x="79" y="32"/>
                  </a:cubicBezTo>
                  <a:cubicBezTo>
                    <a:pt x="0" y="63"/>
                    <a:pt x="17" y="251"/>
                    <a:pt x="220" y="644"/>
                  </a:cubicBezTo>
                  <a:lnTo>
                    <a:pt x="565" y="1303"/>
                  </a:lnTo>
                  <a:cubicBezTo>
                    <a:pt x="565" y="1397"/>
                    <a:pt x="581" y="1491"/>
                    <a:pt x="581" y="1585"/>
                  </a:cubicBezTo>
                  <a:lnTo>
                    <a:pt x="581" y="1945"/>
                  </a:lnTo>
                  <a:lnTo>
                    <a:pt x="816" y="3075"/>
                  </a:lnTo>
                  <a:lnTo>
                    <a:pt x="1130" y="3028"/>
                  </a:lnTo>
                  <a:cubicBezTo>
                    <a:pt x="1146" y="2620"/>
                    <a:pt x="1161" y="2338"/>
                    <a:pt x="1146" y="1993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9149300" y="3041000"/>
              <a:ext cx="31400" cy="70600"/>
            </a:xfrm>
            <a:custGeom>
              <a:avLst/>
              <a:gdLst/>
              <a:ahLst/>
              <a:cxnLst/>
              <a:rect l="l" t="t" r="r" b="b"/>
              <a:pathLst>
                <a:path w="1256" h="2824" extrusionOk="0">
                  <a:moveTo>
                    <a:pt x="957" y="1381"/>
                  </a:moveTo>
                  <a:lnTo>
                    <a:pt x="549" y="800"/>
                  </a:lnTo>
                  <a:cubicBezTo>
                    <a:pt x="408" y="471"/>
                    <a:pt x="392" y="172"/>
                    <a:pt x="252" y="63"/>
                  </a:cubicBezTo>
                  <a:cubicBezTo>
                    <a:pt x="157" y="1"/>
                    <a:pt x="1" y="141"/>
                    <a:pt x="47" y="346"/>
                  </a:cubicBezTo>
                  <a:cubicBezTo>
                    <a:pt x="110" y="502"/>
                    <a:pt x="220" y="942"/>
                    <a:pt x="252" y="1051"/>
                  </a:cubicBezTo>
                  <a:cubicBezTo>
                    <a:pt x="314" y="1255"/>
                    <a:pt x="220" y="1333"/>
                    <a:pt x="298" y="1615"/>
                  </a:cubicBezTo>
                  <a:cubicBezTo>
                    <a:pt x="392" y="2023"/>
                    <a:pt x="503" y="2102"/>
                    <a:pt x="691" y="2291"/>
                  </a:cubicBezTo>
                  <a:lnTo>
                    <a:pt x="1255" y="2824"/>
                  </a:lnTo>
                  <a:lnTo>
                    <a:pt x="1193" y="2306"/>
                  </a:lnTo>
                  <a:cubicBezTo>
                    <a:pt x="1193" y="2306"/>
                    <a:pt x="942" y="1381"/>
                    <a:pt x="957" y="1381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9161450" y="3090400"/>
              <a:ext cx="26675" cy="18075"/>
            </a:xfrm>
            <a:custGeom>
              <a:avLst/>
              <a:gdLst/>
              <a:ahLst/>
              <a:cxnLst/>
              <a:rect l="l" t="t" r="r" b="b"/>
              <a:pathLst>
                <a:path w="1067" h="723" extrusionOk="0">
                  <a:moveTo>
                    <a:pt x="1067" y="330"/>
                  </a:moveTo>
                  <a:lnTo>
                    <a:pt x="1004" y="1"/>
                  </a:lnTo>
                  <a:cubicBezTo>
                    <a:pt x="644" y="173"/>
                    <a:pt x="345" y="235"/>
                    <a:pt x="0" y="252"/>
                  </a:cubicBezTo>
                  <a:lnTo>
                    <a:pt x="79" y="722"/>
                  </a:lnTo>
                  <a:lnTo>
                    <a:pt x="926" y="5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9049700" y="3153525"/>
              <a:ext cx="100000" cy="36500"/>
            </a:xfrm>
            <a:custGeom>
              <a:avLst/>
              <a:gdLst/>
              <a:ahLst/>
              <a:cxnLst/>
              <a:rect l="l" t="t" r="r" b="b"/>
              <a:pathLst>
                <a:path w="4000" h="1460" extrusionOk="0">
                  <a:moveTo>
                    <a:pt x="4000" y="628"/>
                  </a:moveTo>
                  <a:cubicBezTo>
                    <a:pt x="3655" y="502"/>
                    <a:pt x="3529" y="471"/>
                    <a:pt x="3247" y="393"/>
                  </a:cubicBezTo>
                  <a:cubicBezTo>
                    <a:pt x="3106" y="252"/>
                    <a:pt x="2964" y="174"/>
                    <a:pt x="2745" y="142"/>
                  </a:cubicBezTo>
                  <a:cubicBezTo>
                    <a:pt x="2542" y="111"/>
                    <a:pt x="2416" y="142"/>
                    <a:pt x="2117" y="111"/>
                  </a:cubicBezTo>
                  <a:cubicBezTo>
                    <a:pt x="1929" y="95"/>
                    <a:pt x="1757" y="32"/>
                    <a:pt x="1521" y="17"/>
                  </a:cubicBezTo>
                  <a:cubicBezTo>
                    <a:pt x="1349" y="1"/>
                    <a:pt x="1270" y="32"/>
                    <a:pt x="1239" y="174"/>
                  </a:cubicBezTo>
                  <a:cubicBezTo>
                    <a:pt x="1224" y="331"/>
                    <a:pt x="1396" y="408"/>
                    <a:pt x="1584" y="440"/>
                  </a:cubicBezTo>
                  <a:cubicBezTo>
                    <a:pt x="1632" y="456"/>
                    <a:pt x="1804" y="471"/>
                    <a:pt x="1929" y="487"/>
                  </a:cubicBezTo>
                  <a:cubicBezTo>
                    <a:pt x="2071" y="519"/>
                    <a:pt x="2102" y="550"/>
                    <a:pt x="2086" y="565"/>
                  </a:cubicBezTo>
                  <a:cubicBezTo>
                    <a:pt x="2071" y="597"/>
                    <a:pt x="1977" y="628"/>
                    <a:pt x="1883" y="644"/>
                  </a:cubicBezTo>
                  <a:cubicBezTo>
                    <a:pt x="1757" y="659"/>
                    <a:pt x="1569" y="644"/>
                    <a:pt x="1412" y="659"/>
                  </a:cubicBezTo>
                  <a:cubicBezTo>
                    <a:pt x="1193" y="597"/>
                    <a:pt x="1176" y="597"/>
                    <a:pt x="942" y="582"/>
                  </a:cubicBezTo>
                  <a:lnTo>
                    <a:pt x="628" y="471"/>
                  </a:lnTo>
                  <a:cubicBezTo>
                    <a:pt x="346" y="377"/>
                    <a:pt x="189" y="314"/>
                    <a:pt x="95" y="534"/>
                  </a:cubicBezTo>
                  <a:lnTo>
                    <a:pt x="189" y="582"/>
                  </a:lnTo>
                  <a:cubicBezTo>
                    <a:pt x="95" y="565"/>
                    <a:pt x="47" y="582"/>
                    <a:pt x="1" y="691"/>
                  </a:cubicBezTo>
                  <a:cubicBezTo>
                    <a:pt x="283" y="864"/>
                    <a:pt x="580" y="1004"/>
                    <a:pt x="879" y="1161"/>
                  </a:cubicBezTo>
                  <a:lnTo>
                    <a:pt x="1506" y="1303"/>
                  </a:lnTo>
                  <a:cubicBezTo>
                    <a:pt x="1820" y="1397"/>
                    <a:pt x="1820" y="1397"/>
                    <a:pt x="2149" y="1366"/>
                  </a:cubicBezTo>
                  <a:cubicBezTo>
                    <a:pt x="2542" y="1318"/>
                    <a:pt x="2981" y="1287"/>
                    <a:pt x="3326" y="1303"/>
                  </a:cubicBezTo>
                  <a:cubicBezTo>
                    <a:pt x="3560" y="1318"/>
                    <a:pt x="3780" y="1366"/>
                    <a:pt x="4000" y="1460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8"/>
            <p:cNvSpPr/>
            <p:nvPr/>
          </p:nvSpPr>
          <p:spPr>
            <a:xfrm>
              <a:off x="9244575" y="3153150"/>
              <a:ext cx="87075" cy="240800"/>
            </a:xfrm>
            <a:custGeom>
              <a:avLst/>
              <a:gdLst/>
              <a:ahLst/>
              <a:cxnLst/>
              <a:rect l="l" t="t" r="r" b="b"/>
              <a:pathLst>
                <a:path w="3483" h="9632" extrusionOk="0">
                  <a:moveTo>
                    <a:pt x="644" y="0"/>
                  </a:moveTo>
                  <a:cubicBezTo>
                    <a:pt x="63" y="1208"/>
                    <a:pt x="0" y="1961"/>
                    <a:pt x="174" y="3012"/>
                  </a:cubicBezTo>
                  <a:cubicBezTo>
                    <a:pt x="330" y="3968"/>
                    <a:pt x="550" y="4455"/>
                    <a:pt x="958" y="5725"/>
                  </a:cubicBezTo>
                  <a:cubicBezTo>
                    <a:pt x="1098" y="6149"/>
                    <a:pt x="1098" y="8282"/>
                    <a:pt x="1052" y="9552"/>
                  </a:cubicBezTo>
                  <a:lnTo>
                    <a:pt x="2966" y="9631"/>
                  </a:lnTo>
                  <a:lnTo>
                    <a:pt x="3483" y="1475"/>
                  </a:lnTo>
                  <a:lnTo>
                    <a:pt x="2903" y="11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9161450" y="3095500"/>
              <a:ext cx="54925" cy="124325"/>
            </a:xfrm>
            <a:custGeom>
              <a:avLst/>
              <a:gdLst/>
              <a:ahLst/>
              <a:cxnLst/>
              <a:rect l="l" t="t" r="r" b="b"/>
              <a:pathLst>
                <a:path w="2197" h="4973" extrusionOk="0">
                  <a:moveTo>
                    <a:pt x="534" y="4095"/>
                  </a:moveTo>
                  <a:lnTo>
                    <a:pt x="0" y="236"/>
                  </a:lnTo>
                  <a:cubicBezTo>
                    <a:pt x="377" y="205"/>
                    <a:pt x="753" y="157"/>
                    <a:pt x="1067" y="0"/>
                  </a:cubicBezTo>
                  <a:cubicBezTo>
                    <a:pt x="1067" y="0"/>
                    <a:pt x="2071" y="3357"/>
                    <a:pt x="2087" y="3451"/>
                  </a:cubicBezTo>
                  <a:cubicBezTo>
                    <a:pt x="2196" y="4095"/>
                    <a:pt x="659" y="4973"/>
                    <a:pt x="534" y="40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8"/>
            <p:cNvSpPr/>
            <p:nvPr/>
          </p:nvSpPr>
          <p:spPr>
            <a:xfrm>
              <a:off x="9173200" y="3138250"/>
              <a:ext cx="140425" cy="73750"/>
            </a:xfrm>
            <a:custGeom>
              <a:avLst/>
              <a:gdLst/>
              <a:ahLst/>
              <a:cxnLst/>
              <a:rect l="l" t="t" r="r" b="b"/>
              <a:pathLst>
                <a:path w="5617" h="2950" extrusionOk="0">
                  <a:moveTo>
                    <a:pt x="456" y="2761"/>
                  </a:moveTo>
                  <a:cubicBezTo>
                    <a:pt x="174" y="2713"/>
                    <a:pt x="158" y="2573"/>
                    <a:pt x="126" y="2416"/>
                  </a:cubicBezTo>
                  <a:cubicBezTo>
                    <a:pt x="1" y="1929"/>
                    <a:pt x="801" y="1130"/>
                    <a:pt x="1005" y="1208"/>
                  </a:cubicBezTo>
                  <a:cubicBezTo>
                    <a:pt x="2370" y="1130"/>
                    <a:pt x="5114" y="0"/>
                    <a:pt x="5616" y="0"/>
                  </a:cubicBezTo>
                  <a:cubicBezTo>
                    <a:pt x="4880" y="283"/>
                    <a:pt x="4346" y="1396"/>
                    <a:pt x="3782" y="2525"/>
                  </a:cubicBezTo>
                  <a:cubicBezTo>
                    <a:pt x="2778" y="2730"/>
                    <a:pt x="1444" y="2949"/>
                    <a:pt x="456" y="27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9260250" y="3068825"/>
              <a:ext cx="46300" cy="77300"/>
            </a:xfrm>
            <a:custGeom>
              <a:avLst/>
              <a:gdLst/>
              <a:ahLst/>
              <a:cxnLst/>
              <a:rect l="l" t="t" r="r" b="b"/>
              <a:pathLst>
                <a:path w="1852" h="3092" extrusionOk="0">
                  <a:moveTo>
                    <a:pt x="1852" y="1303"/>
                  </a:moveTo>
                  <a:lnTo>
                    <a:pt x="1758" y="1868"/>
                  </a:lnTo>
                  <a:lnTo>
                    <a:pt x="739" y="3091"/>
                  </a:lnTo>
                  <a:lnTo>
                    <a:pt x="471" y="2840"/>
                  </a:lnTo>
                  <a:cubicBezTo>
                    <a:pt x="49" y="1836"/>
                    <a:pt x="95" y="1899"/>
                    <a:pt x="1" y="801"/>
                  </a:cubicBezTo>
                  <a:lnTo>
                    <a:pt x="1554" y="1"/>
                  </a:lnTo>
                  <a:cubicBezTo>
                    <a:pt x="1632" y="676"/>
                    <a:pt x="1726" y="816"/>
                    <a:pt x="1852" y="1303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9240275" y="3111575"/>
              <a:ext cx="81600" cy="194525"/>
            </a:xfrm>
            <a:custGeom>
              <a:avLst/>
              <a:gdLst/>
              <a:ahLst/>
              <a:cxnLst/>
              <a:rect l="l" t="t" r="r" b="b"/>
              <a:pathLst>
                <a:path w="3264" h="7781" extrusionOk="0">
                  <a:moveTo>
                    <a:pt x="1114" y="1036"/>
                  </a:moveTo>
                  <a:cubicBezTo>
                    <a:pt x="392" y="2839"/>
                    <a:pt x="1" y="4000"/>
                    <a:pt x="1333" y="7608"/>
                  </a:cubicBezTo>
                  <a:cubicBezTo>
                    <a:pt x="1350" y="7670"/>
                    <a:pt x="1459" y="7764"/>
                    <a:pt x="1569" y="7781"/>
                  </a:cubicBezTo>
                  <a:lnTo>
                    <a:pt x="2588" y="5679"/>
                  </a:lnTo>
                  <a:lnTo>
                    <a:pt x="3263" y="2337"/>
                  </a:lnTo>
                  <a:lnTo>
                    <a:pt x="2713" y="1"/>
                  </a:lnTo>
                  <a:lnTo>
                    <a:pt x="1772" y="58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9222250" y="3712700"/>
              <a:ext cx="111750" cy="47875"/>
            </a:xfrm>
            <a:custGeom>
              <a:avLst/>
              <a:gdLst/>
              <a:ahLst/>
              <a:cxnLst/>
              <a:rect l="l" t="t" r="r" b="b"/>
              <a:pathLst>
                <a:path w="4470" h="1915" extrusionOk="0">
                  <a:moveTo>
                    <a:pt x="2556" y="1"/>
                  </a:moveTo>
                  <a:cubicBezTo>
                    <a:pt x="1803" y="1084"/>
                    <a:pt x="1537" y="1224"/>
                    <a:pt x="439" y="1366"/>
                  </a:cubicBezTo>
                  <a:cubicBezTo>
                    <a:pt x="109" y="1412"/>
                    <a:pt x="0" y="1491"/>
                    <a:pt x="0" y="1836"/>
                  </a:cubicBezTo>
                  <a:cubicBezTo>
                    <a:pt x="1050" y="1914"/>
                    <a:pt x="1945" y="1914"/>
                    <a:pt x="2980" y="1899"/>
                  </a:cubicBezTo>
                  <a:cubicBezTo>
                    <a:pt x="3137" y="1648"/>
                    <a:pt x="3200" y="1491"/>
                    <a:pt x="3466" y="1475"/>
                  </a:cubicBezTo>
                  <a:lnTo>
                    <a:pt x="3497" y="1899"/>
                  </a:lnTo>
                  <a:lnTo>
                    <a:pt x="4423" y="1899"/>
                  </a:lnTo>
                  <a:lnTo>
                    <a:pt x="4470" y="1021"/>
                  </a:lnTo>
                  <a:lnTo>
                    <a:pt x="4250" y="8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9275150" y="3300175"/>
              <a:ext cx="81225" cy="422750"/>
            </a:xfrm>
            <a:custGeom>
              <a:avLst/>
              <a:gdLst/>
              <a:ahLst/>
              <a:cxnLst/>
              <a:rect l="l" t="t" r="r" b="b"/>
              <a:pathLst>
                <a:path w="3249" h="16910" extrusionOk="0">
                  <a:moveTo>
                    <a:pt x="3248" y="3248"/>
                  </a:moveTo>
                  <a:lnTo>
                    <a:pt x="2935" y="6134"/>
                  </a:lnTo>
                  <a:lnTo>
                    <a:pt x="2558" y="9020"/>
                  </a:lnTo>
                  <a:lnTo>
                    <a:pt x="2935" y="11796"/>
                  </a:lnTo>
                  <a:lnTo>
                    <a:pt x="2339" y="16909"/>
                  </a:lnTo>
                  <a:lnTo>
                    <a:pt x="189" y="16769"/>
                  </a:lnTo>
                  <a:lnTo>
                    <a:pt x="283" y="12220"/>
                  </a:lnTo>
                  <a:lnTo>
                    <a:pt x="1" y="8864"/>
                  </a:lnTo>
                  <a:lnTo>
                    <a:pt x="49" y="2433"/>
                  </a:lnTo>
                  <a:lnTo>
                    <a:pt x="17" y="189"/>
                  </a:lnTo>
                  <a:lnTo>
                    <a:pt x="135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9239875" y="3716250"/>
              <a:ext cx="111800" cy="48250"/>
            </a:xfrm>
            <a:custGeom>
              <a:avLst/>
              <a:gdLst/>
              <a:ahLst/>
              <a:cxnLst/>
              <a:rect l="l" t="t" r="r" b="b"/>
              <a:pathLst>
                <a:path w="4472" h="1930" extrusionOk="0">
                  <a:moveTo>
                    <a:pt x="2558" y="0"/>
                  </a:moveTo>
                  <a:cubicBezTo>
                    <a:pt x="1805" y="1082"/>
                    <a:pt x="1537" y="1224"/>
                    <a:pt x="439" y="1364"/>
                  </a:cubicBezTo>
                  <a:cubicBezTo>
                    <a:pt x="111" y="1412"/>
                    <a:pt x="0" y="1490"/>
                    <a:pt x="0" y="1835"/>
                  </a:cubicBezTo>
                  <a:cubicBezTo>
                    <a:pt x="1052" y="1929"/>
                    <a:pt x="1930" y="1914"/>
                    <a:pt x="2980" y="1898"/>
                  </a:cubicBezTo>
                  <a:cubicBezTo>
                    <a:pt x="3137" y="1647"/>
                    <a:pt x="3200" y="1490"/>
                    <a:pt x="3467" y="1475"/>
                  </a:cubicBezTo>
                  <a:lnTo>
                    <a:pt x="3499" y="1898"/>
                  </a:lnTo>
                  <a:lnTo>
                    <a:pt x="4423" y="1898"/>
                  </a:lnTo>
                  <a:lnTo>
                    <a:pt x="4471" y="1019"/>
                  </a:lnTo>
                  <a:lnTo>
                    <a:pt x="4252" y="78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9292825" y="3364500"/>
              <a:ext cx="81175" cy="362350"/>
            </a:xfrm>
            <a:custGeom>
              <a:avLst/>
              <a:gdLst/>
              <a:ahLst/>
              <a:cxnLst/>
              <a:rect l="l" t="t" r="r" b="b"/>
              <a:pathLst>
                <a:path w="3247" h="14494" extrusionOk="0">
                  <a:moveTo>
                    <a:pt x="3247" y="816"/>
                  </a:moveTo>
                  <a:lnTo>
                    <a:pt x="2933" y="3702"/>
                  </a:lnTo>
                  <a:lnTo>
                    <a:pt x="2556" y="6588"/>
                  </a:lnTo>
                  <a:lnTo>
                    <a:pt x="2933" y="9365"/>
                  </a:lnTo>
                  <a:lnTo>
                    <a:pt x="2322" y="14493"/>
                  </a:lnTo>
                  <a:lnTo>
                    <a:pt x="172" y="14336"/>
                  </a:lnTo>
                  <a:lnTo>
                    <a:pt x="283" y="9788"/>
                  </a:lnTo>
                  <a:lnTo>
                    <a:pt x="0" y="6447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9227725" y="3014700"/>
              <a:ext cx="74525" cy="102000"/>
            </a:xfrm>
            <a:custGeom>
              <a:avLst/>
              <a:gdLst/>
              <a:ahLst/>
              <a:cxnLst/>
              <a:rect l="l" t="t" r="r" b="b"/>
              <a:pathLst>
                <a:path w="2981" h="4080" extrusionOk="0">
                  <a:moveTo>
                    <a:pt x="377" y="2667"/>
                  </a:moveTo>
                  <a:cubicBezTo>
                    <a:pt x="392" y="2762"/>
                    <a:pt x="408" y="2778"/>
                    <a:pt x="329" y="2824"/>
                  </a:cubicBezTo>
                  <a:cubicBezTo>
                    <a:pt x="314" y="2887"/>
                    <a:pt x="346" y="2966"/>
                    <a:pt x="408" y="2997"/>
                  </a:cubicBezTo>
                  <a:cubicBezTo>
                    <a:pt x="691" y="2981"/>
                    <a:pt x="597" y="3123"/>
                    <a:pt x="565" y="3123"/>
                  </a:cubicBezTo>
                  <a:cubicBezTo>
                    <a:pt x="346" y="3107"/>
                    <a:pt x="377" y="3248"/>
                    <a:pt x="424" y="3311"/>
                  </a:cubicBezTo>
                  <a:cubicBezTo>
                    <a:pt x="486" y="3326"/>
                    <a:pt x="503" y="3358"/>
                    <a:pt x="503" y="3389"/>
                  </a:cubicBezTo>
                  <a:cubicBezTo>
                    <a:pt x="518" y="3468"/>
                    <a:pt x="455" y="3671"/>
                    <a:pt x="565" y="3828"/>
                  </a:cubicBezTo>
                  <a:cubicBezTo>
                    <a:pt x="785" y="4079"/>
                    <a:pt x="1506" y="3782"/>
                    <a:pt x="1852" y="3562"/>
                  </a:cubicBezTo>
                  <a:cubicBezTo>
                    <a:pt x="2197" y="3326"/>
                    <a:pt x="2180" y="3092"/>
                    <a:pt x="2180" y="2856"/>
                  </a:cubicBezTo>
                  <a:cubicBezTo>
                    <a:pt x="2353" y="2903"/>
                    <a:pt x="2416" y="2793"/>
                    <a:pt x="2448" y="2511"/>
                  </a:cubicBezTo>
                  <a:cubicBezTo>
                    <a:pt x="2699" y="2197"/>
                    <a:pt x="2808" y="1931"/>
                    <a:pt x="2981" y="1569"/>
                  </a:cubicBezTo>
                  <a:cubicBezTo>
                    <a:pt x="2981" y="1569"/>
                    <a:pt x="2510" y="17"/>
                    <a:pt x="2479" y="17"/>
                  </a:cubicBezTo>
                  <a:cubicBezTo>
                    <a:pt x="2448" y="1"/>
                    <a:pt x="1255" y="64"/>
                    <a:pt x="1255" y="64"/>
                  </a:cubicBezTo>
                  <a:cubicBezTo>
                    <a:pt x="1099" y="268"/>
                    <a:pt x="816" y="409"/>
                    <a:pt x="643" y="660"/>
                  </a:cubicBezTo>
                  <a:cubicBezTo>
                    <a:pt x="408" y="1005"/>
                    <a:pt x="392" y="1256"/>
                    <a:pt x="329" y="1429"/>
                  </a:cubicBezTo>
                  <a:cubicBezTo>
                    <a:pt x="252" y="1649"/>
                    <a:pt x="424" y="1805"/>
                    <a:pt x="424" y="1868"/>
                  </a:cubicBezTo>
                  <a:cubicBezTo>
                    <a:pt x="408" y="2150"/>
                    <a:pt x="1" y="2291"/>
                    <a:pt x="1" y="2448"/>
                  </a:cubicBezTo>
                  <a:cubicBezTo>
                    <a:pt x="1" y="2573"/>
                    <a:pt x="157" y="2730"/>
                    <a:pt x="377" y="2667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9231250" y="3005300"/>
              <a:ext cx="92975" cy="91000"/>
            </a:xfrm>
            <a:custGeom>
              <a:avLst/>
              <a:gdLst/>
              <a:ahLst/>
              <a:cxnLst/>
              <a:rect l="l" t="t" r="r" b="b"/>
              <a:pathLst>
                <a:path w="3719" h="3640" extrusionOk="0">
                  <a:moveTo>
                    <a:pt x="1506" y="1977"/>
                  </a:moveTo>
                  <a:cubicBezTo>
                    <a:pt x="1506" y="2276"/>
                    <a:pt x="1569" y="2589"/>
                    <a:pt x="1585" y="2840"/>
                  </a:cubicBezTo>
                  <a:cubicBezTo>
                    <a:pt x="1788" y="2667"/>
                    <a:pt x="1899" y="2401"/>
                    <a:pt x="2087" y="2259"/>
                  </a:cubicBezTo>
                  <a:cubicBezTo>
                    <a:pt x="2212" y="2181"/>
                    <a:pt x="2307" y="2119"/>
                    <a:pt x="2416" y="2165"/>
                  </a:cubicBezTo>
                  <a:cubicBezTo>
                    <a:pt x="2589" y="2228"/>
                    <a:pt x="2495" y="2558"/>
                    <a:pt x="2353" y="2777"/>
                  </a:cubicBezTo>
                  <a:cubicBezTo>
                    <a:pt x="2275" y="2903"/>
                    <a:pt x="2275" y="3028"/>
                    <a:pt x="2307" y="3106"/>
                  </a:cubicBezTo>
                  <a:cubicBezTo>
                    <a:pt x="2369" y="3294"/>
                    <a:pt x="2541" y="3217"/>
                    <a:pt x="2698" y="3389"/>
                  </a:cubicBezTo>
                  <a:cubicBezTo>
                    <a:pt x="2840" y="3545"/>
                    <a:pt x="2903" y="3545"/>
                    <a:pt x="2965" y="3639"/>
                  </a:cubicBezTo>
                  <a:cubicBezTo>
                    <a:pt x="2965" y="3342"/>
                    <a:pt x="3169" y="3185"/>
                    <a:pt x="3310" y="2809"/>
                  </a:cubicBezTo>
                  <a:cubicBezTo>
                    <a:pt x="3576" y="2102"/>
                    <a:pt x="3718" y="1193"/>
                    <a:pt x="2934" y="707"/>
                  </a:cubicBezTo>
                  <a:cubicBezTo>
                    <a:pt x="2573" y="126"/>
                    <a:pt x="1757" y="1"/>
                    <a:pt x="1192" y="111"/>
                  </a:cubicBezTo>
                  <a:cubicBezTo>
                    <a:pt x="550" y="220"/>
                    <a:pt x="0" y="722"/>
                    <a:pt x="79" y="1679"/>
                  </a:cubicBezTo>
                  <a:cubicBezTo>
                    <a:pt x="251" y="1538"/>
                    <a:pt x="471" y="989"/>
                    <a:pt x="1224" y="1318"/>
                  </a:cubicBezTo>
                  <a:cubicBezTo>
                    <a:pt x="1365" y="1491"/>
                    <a:pt x="1443" y="1695"/>
                    <a:pt x="1506" y="19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9256350" y="3100200"/>
              <a:ext cx="126675" cy="296100"/>
            </a:xfrm>
            <a:custGeom>
              <a:avLst/>
              <a:gdLst/>
              <a:ahLst/>
              <a:cxnLst/>
              <a:rect l="l" t="t" r="r" b="b"/>
              <a:pathLst>
                <a:path w="5067" h="11844" extrusionOk="0">
                  <a:moveTo>
                    <a:pt x="2055" y="0"/>
                  </a:moveTo>
                  <a:cubicBezTo>
                    <a:pt x="2432" y="644"/>
                    <a:pt x="2980" y="816"/>
                    <a:pt x="3436" y="1506"/>
                  </a:cubicBezTo>
                  <a:cubicBezTo>
                    <a:pt x="4408" y="2934"/>
                    <a:pt x="4157" y="5224"/>
                    <a:pt x="4266" y="6855"/>
                  </a:cubicBezTo>
                  <a:cubicBezTo>
                    <a:pt x="4659" y="7906"/>
                    <a:pt x="4862" y="8533"/>
                    <a:pt x="4973" y="9223"/>
                  </a:cubicBezTo>
                  <a:cubicBezTo>
                    <a:pt x="5067" y="9867"/>
                    <a:pt x="5019" y="10588"/>
                    <a:pt x="5067" y="11733"/>
                  </a:cubicBezTo>
                  <a:cubicBezTo>
                    <a:pt x="3498" y="11749"/>
                    <a:pt x="2683" y="11843"/>
                    <a:pt x="1303" y="11702"/>
                  </a:cubicBezTo>
                  <a:cubicBezTo>
                    <a:pt x="1240" y="10839"/>
                    <a:pt x="1052" y="9725"/>
                    <a:pt x="784" y="8079"/>
                  </a:cubicBezTo>
                  <a:cubicBezTo>
                    <a:pt x="596" y="6902"/>
                    <a:pt x="0" y="5381"/>
                    <a:pt x="79" y="4126"/>
                  </a:cubicBezTo>
                  <a:cubicBezTo>
                    <a:pt x="126" y="3248"/>
                    <a:pt x="424" y="2667"/>
                    <a:pt x="1098" y="1491"/>
                  </a:cubicBezTo>
                  <a:cubicBezTo>
                    <a:pt x="1334" y="1067"/>
                    <a:pt x="1506" y="690"/>
                    <a:pt x="20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9125000" y="3162150"/>
              <a:ext cx="17650" cy="29825"/>
            </a:xfrm>
            <a:custGeom>
              <a:avLst/>
              <a:gdLst/>
              <a:ahLst/>
              <a:cxnLst/>
              <a:rect l="l" t="t" r="r" b="b"/>
              <a:pathLst>
                <a:path w="706" h="1193" extrusionOk="0">
                  <a:moveTo>
                    <a:pt x="580" y="142"/>
                  </a:moveTo>
                  <a:lnTo>
                    <a:pt x="282" y="1"/>
                  </a:lnTo>
                  <a:cubicBezTo>
                    <a:pt x="235" y="283"/>
                    <a:pt x="126" y="691"/>
                    <a:pt x="0" y="1004"/>
                  </a:cubicBezTo>
                  <a:lnTo>
                    <a:pt x="360" y="1193"/>
                  </a:lnTo>
                  <a:lnTo>
                    <a:pt x="705" y="39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8"/>
            <p:cNvSpPr/>
            <p:nvPr/>
          </p:nvSpPr>
          <p:spPr>
            <a:xfrm>
              <a:off x="9127725" y="3162150"/>
              <a:ext cx="105100" cy="87500"/>
            </a:xfrm>
            <a:custGeom>
              <a:avLst/>
              <a:gdLst/>
              <a:ahLst/>
              <a:cxnLst/>
              <a:rect l="l" t="t" r="r" b="b"/>
              <a:pathLst>
                <a:path w="4204" h="3500" extrusionOk="0">
                  <a:moveTo>
                    <a:pt x="3310" y="3217"/>
                  </a:moveTo>
                  <a:cubicBezTo>
                    <a:pt x="2118" y="2683"/>
                    <a:pt x="1130" y="1868"/>
                    <a:pt x="0" y="1209"/>
                  </a:cubicBezTo>
                  <a:cubicBezTo>
                    <a:pt x="283" y="691"/>
                    <a:pt x="362" y="471"/>
                    <a:pt x="408" y="1"/>
                  </a:cubicBezTo>
                  <a:cubicBezTo>
                    <a:pt x="408" y="1"/>
                    <a:pt x="2918" y="1224"/>
                    <a:pt x="3953" y="1632"/>
                  </a:cubicBezTo>
                  <a:cubicBezTo>
                    <a:pt x="4063" y="1663"/>
                    <a:pt x="4189" y="1805"/>
                    <a:pt x="4204" y="2322"/>
                  </a:cubicBezTo>
                  <a:cubicBezTo>
                    <a:pt x="4204" y="2761"/>
                    <a:pt x="3922" y="3499"/>
                    <a:pt x="3310" y="32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8"/>
            <p:cNvSpPr/>
            <p:nvPr/>
          </p:nvSpPr>
          <p:spPr>
            <a:xfrm>
              <a:off x="9184975" y="3127275"/>
              <a:ext cx="169425" cy="118025"/>
            </a:xfrm>
            <a:custGeom>
              <a:avLst/>
              <a:gdLst/>
              <a:ahLst/>
              <a:cxnLst/>
              <a:rect l="l" t="t" r="r" b="b"/>
              <a:pathLst>
                <a:path w="6777" h="4721" extrusionOk="0">
                  <a:moveTo>
                    <a:pt x="3702" y="3560"/>
                  </a:moveTo>
                  <a:cubicBezTo>
                    <a:pt x="3122" y="3874"/>
                    <a:pt x="2541" y="4156"/>
                    <a:pt x="2039" y="4392"/>
                  </a:cubicBezTo>
                  <a:cubicBezTo>
                    <a:pt x="1585" y="4627"/>
                    <a:pt x="1349" y="4721"/>
                    <a:pt x="1115" y="4643"/>
                  </a:cubicBezTo>
                  <a:cubicBezTo>
                    <a:pt x="0" y="4298"/>
                    <a:pt x="644" y="2667"/>
                    <a:pt x="801" y="2667"/>
                  </a:cubicBezTo>
                  <a:lnTo>
                    <a:pt x="1397" y="2918"/>
                  </a:lnTo>
                  <a:cubicBezTo>
                    <a:pt x="1537" y="2918"/>
                    <a:pt x="1962" y="2619"/>
                    <a:pt x="3451" y="1318"/>
                  </a:cubicBezTo>
                  <a:cubicBezTo>
                    <a:pt x="4800" y="157"/>
                    <a:pt x="5616" y="0"/>
                    <a:pt x="6118" y="785"/>
                  </a:cubicBezTo>
                  <a:cubicBezTo>
                    <a:pt x="6776" y="1820"/>
                    <a:pt x="4314" y="3215"/>
                    <a:pt x="3702" y="35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9266150" y="3096275"/>
              <a:ext cx="41600" cy="54925"/>
            </a:xfrm>
            <a:custGeom>
              <a:avLst/>
              <a:gdLst/>
              <a:ahLst/>
              <a:cxnLst/>
              <a:rect l="l" t="t" r="r" b="b"/>
              <a:pathLst>
                <a:path w="1664" h="2197" extrusionOk="0">
                  <a:moveTo>
                    <a:pt x="1663" y="189"/>
                  </a:moveTo>
                  <a:lnTo>
                    <a:pt x="1584" y="0"/>
                  </a:lnTo>
                  <a:cubicBezTo>
                    <a:pt x="1005" y="534"/>
                    <a:pt x="737" y="942"/>
                    <a:pt x="32" y="1318"/>
                  </a:cubicBezTo>
                  <a:lnTo>
                    <a:pt x="1" y="2196"/>
                  </a:lnTo>
                  <a:cubicBezTo>
                    <a:pt x="628" y="1694"/>
                    <a:pt x="1381" y="958"/>
                    <a:pt x="1663" y="1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9042650" y="3310775"/>
              <a:ext cx="47850" cy="474100"/>
            </a:xfrm>
            <a:custGeom>
              <a:avLst/>
              <a:gdLst/>
              <a:ahLst/>
              <a:cxnLst/>
              <a:rect l="l" t="t" r="r" b="b"/>
              <a:pathLst>
                <a:path w="1914" h="18964" extrusionOk="0">
                  <a:moveTo>
                    <a:pt x="862" y="15482"/>
                  </a:moveTo>
                  <a:lnTo>
                    <a:pt x="1301" y="18964"/>
                  </a:lnTo>
                  <a:lnTo>
                    <a:pt x="1914" y="12941"/>
                  </a:lnTo>
                  <a:lnTo>
                    <a:pt x="1364" y="486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8"/>
            <p:cNvSpPr/>
            <p:nvPr/>
          </p:nvSpPr>
          <p:spPr>
            <a:xfrm>
              <a:off x="9074800" y="3432350"/>
              <a:ext cx="200375" cy="352525"/>
            </a:xfrm>
            <a:custGeom>
              <a:avLst/>
              <a:gdLst/>
              <a:ahLst/>
              <a:cxnLst/>
              <a:rect l="l" t="t" r="r" b="b"/>
              <a:pathLst>
                <a:path w="8015" h="14101" extrusionOk="0">
                  <a:moveTo>
                    <a:pt x="5835" y="14101"/>
                  </a:moveTo>
                  <a:lnTo>
                    <a:pt x="0" y="14101"/>
                  </a:lnTo>
                  <a:lnTo>
                    <a:pt x="0" y="0"/>
                  </a:lnTo>
                  <a:lnTo>
                    <a:pt x="80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9038325" y="3248825"/>
              <a:ext cx="41975" cy="188625"/>
            </a:xfrm>
            <a:custGeom>
              <a:avLst/>
              <a:gdLst/>
              <a:ahLst/>
              <a:cxnLst/>
              <a:rect l="l" t="t" r="r" b="b"/>
              <a:pathLst>
                <a:path w="1679" h="7545" extrusionOk="0">
                  <a:moveTo>
                    <a:pt x="1679" y="4784"/>
                  </a:moveTo>
                  <a:lnTo>
                    <a:pt x="1098" y="7545"/>
                  </a:lnTo>
                  <a:lnTo>
                    <a:pt x="0" y="2369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9038725" y="3248825"/>
              <a:ext cx="264325" cy="139625"/>
            </a:xfrm>
            <a:custGeom>
              <a:avLst/>
              <a:gdLst/>
              <a:ahLst/>
              <a:cxnLst/>
              <a:rect l="l" t="t" r="r" b="b"/>
              <a:pathLst>
                <a:path w="10573" h="5585" extrusionOk="0">
                  <a:moveTo>
                    <a:pt x="10572" y="5177"/>
                  </a:moveTo>
                  <a:lnTo>
                    <a:pt x="5898" y="5585"/>
                  </a:lnTo>
                  <a:lnTo>
                    <a:pt x="1082" y="5177"/>
                  </a:lnTo>
                  <a:lnTo>
                    <a:pt x="0" y="1"/>
                  </a:lnTo>
                  <a:lnTo>
                    <a:pt x="765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9065775" y="3378225"/>
              <a:ext cx="237275" cy="60000"/>
            </a:xfrm>
            <a:custGeom>
              <a:avLst/>
              <a:gdLst/>
              <a:ahLst/>
              <a:cxnLst/>
              <a:rect l="l" t="t" r="r" b="b"/>
              <a:pathLst>
                <a:path w="9491" h="2400" extrusionOk="0">
                  <a:moveTo>
                    <a:pt x="9490" y="1"/>
                  </a:moveTo>
                  <a:lnTo>
                    <a:pt x="0" y="1"/>
                  </a:lnTo>
                  <a:lnTo>
                    <a:pt x="0" y="2400"/>
                  </a:lnTo>
                  <a:lnTo>
                    <a:pt x="9490" y="24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8"/>
            <p:cNvSpPr/>
            <p:nvPr/>
          </p:nvSpPr>
          <p:spPr>
            <a:xfrm>
              <a:off x="9064600" y="3295100"/>
              <a:ext cx="171375" cy="33350"/>
            </a:xfrm>
            <a:custGeom>
              <a:avLst/>
              <a:gdLst/>
              <a:ahLst/>
              <a:cxnLst/>
              <a:rect l="l" t="t" r="r" b="b"/>
              <a:pathLst>
                <a:path w="6855" h="1334" extrusionOk="0">
                  <a:moveTo>
                    <a:pt x="377" y="1"/>
                  </a:moveTo>
                  <a:lnTo>
                    <a:pt x="6854" y="1"/>
                  </a:lnTo>
                  <a:lnTo>
                    <a:pt x="6478" y="1333"/>
                  </a:lnTo>
                  <a:lnTo>
                    <a:pt x="1" y="133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46"/>
          <p:cNvSpPr txBox="1">
            <a:spLocks noGrp="1"/>
          </p:cNvSpPr>
          <p:nvPr>
            <p:ph type="title"/>
          </p:nvPr>
        </p:nvSpPr>
        <p:spPr>
          <a:xfrm>
            <a:off x="4393245" y="65419"/>
            <a:ext cx="4408840" cy="16984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Ways to Get Involved</a:t>
            </a:r>
            <a:endParaRPr sz="4000" b="1" dirty="0"/>
          </a:p>
        </p:txBody>
      </p:sp>
      <p:grpSp>
        <p:nvGrpSpPr>
          <p:cNvPr id="729" name="Google Shape;729;p46"/>
          <p:cNvGrpSpPr/>
          <p:nvPr/>
        </p:nvGrpSpPr>
        <p:grpSpPr>
          <a:xfrm>
            <a:off x="1440067" y="1160869"/>
            <a:ext cx="2406164" cy="3282681"/>
            <a:chOff x="6266250" y="3436325"/>
            <a:chExt cx="625075" cy="849775"/>
          </a:xfrm>
        </p:grpSpPr>
        <p:sp>
          <p:nvSpPr>
            <p:cNvPr id="730" name="Google Shape;730;p46"/>
            <p:cNvSpPr/>
            <p:nvPr/>
          </p:nvSpPr>
          <p:spPr>
            <a:xfrm>
              <a:off x="6437625" y="3596325"/>
              <a:ext cx="75325" cy="118425"/>
            </a:xfrm>
            <a:custGeom>
              <a:avLst/>
              <a:gdLst/>
              <a:ahLst/>
              <a:cxnLst/>
              <a:rect l="l" t="t" r="r" b="b"/>
              <a:pathLst>
                <a:path w="3013" h="4737" extrusionOk="0">
                  <a:moveTo>
                    <a:pt x="1663" y="0"/>
                  </a:moveTo>
                  <a:cubicBezTo>
                    <a:pt x="1475" y="0"/>
                    <a:pt x="1350" y="627"/>
                    <a:pt x="1224" y="895"/>
                  </a:cubicBezTo>
                  <a:lnTo>
                    <a:pt x="63" y="3482"/>
                  </a:lnTo>
                  <a:cubicBezTo>
                    <a:pt x="1" y="3765"/>
                    <a:pt x="78" y="3984"/>
                    <a:pt x="95" y="4157"/>
                  </a:cubicBezTo>
                  <a:cubicBezTo>
                    <a:pt x="298" y="4737"/>
                    <a:pt x="737" y="4706"/>
                    <a:pt x="1208" y="4440"/>
                  </a:cubicBezTo>
                  <a:cubicBezTo>
                    <a:pt x="1866" y="4078"/>
                    <a:pt x="2416" y="2746"/>
                    <a:pt x="3012" y="2196"/>
                  </a:cubicBezTo>
                  <a:cubicBezTo>
                    <a:pt x="2887" y="1648"/>
                    <a:pt x="2306" y="16"/>
                    <a:pt x="16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6"/>
            <p:cNvSpPr/>
            <p:nvPr/>
          </p:nvSpPr>
          <p:spPr>
            <a:xfrm>
              <a:off x="6547800" y="3537900"/>
              <a:ext cx="46300" cy="37675"/>
            </a:xfrm>
            <a:custGeom>
              <a:avLst/>
              <a:gdLst/>
              <a:ahLst/>
              <a:cxnLst/>
              <a:rect l="l" t="t" r="r" b="b"/>
              <a:pathLst>
                <a:path w="1852" h="1507" extrusionOk="0">
                  <a:moveTo>
                    <a:pt x="1" y="1"/>
                  </a:moveTo>
                  <a:lnTo>
                    <a:pt x="1851" y="1"/>
                  </a:lnTo>
                  <a:lnTo>
                    <a:pt x="1851" y="1506"/>
                  </a:lnTo>
                  <a:lnTo>
                    <a:pt x="1" y="1506"/>
                  </a:ln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6"/>
            <p:cNvSpPr/>
            <p:nvPr/>
          </p:nvSpPr>
          <p:spPr>
            <a:xfrm>
              <a:off x="6531750" y="3456725"/>
              <a:ext cx="76475" cy="98825"/>
            </a:xfrm>
            <a:custGeom>
              <a:avLst/>
              <a:gdLst/>
              <a:ahLst/>
              <a:cxnLst/>
              <a:rect l="l" t="t" r="r" b="b"/>
              <a:pathLst>
                <a:path w="3059" h="3953" extrusionOk="0">
                  <a:moveTo>
                    <a:pt x="1552" y="3953"/>
                  </a:moveTo>
                  <a:lnTo>
                    <a:pt x="1537" y="3953"/>
                  </a:lnTo>
                  <a:cubicBezTo>
                    <a:pt x="1349" y="3953"/>
                    <a:pt x="1255" y="3953"/>
                    <a:pt x="1161" y="3906"/>
                  </a:cubicBezTo>
                  <a:cubicBezTo>
                    <a:pt x="1050" y="3875"/>
                    <a:pt x="1004" y="3781"/>
                    <a:pt x="878" y="3639"/>
                  </a:cubicBezTo>
                  <a:cubicBezTo>
                    <a:pt x="753" y="3530"/>
                    <a:pt x="548" y="3420"/>
                    <a:pt x="502" y="3310"/>
                  </a:cubicBezTo>
                  <a:cubicBezTo>
                    <a:pt x="439" y="3153"/>
                    <a:pt x="454" y="2997"/>
                    <a:pt x="423" y="2792"/>
                  </a:cubicBezTo>
                  <a:cubicBezTo>
                    <a:pt x="329" y="2840"/>
                    <a:pt x="203" y="2541"/>
                    <a:pt x="188" y="2432"/>
                  </a:cubicBezTo>
                  <a:cubicBezTo>
                    <a:pt x="157" y="2290"/>
                    <a:pt x="46" y="2039"/>
                    <a:pt x="15" y="1867"/>
                  </a:cubicBezTo>
                  <a:cubicBezTo>
                    <a:pt x="0" y="1773"/>
                    <a:pt x="15" y="1694"/>
                    <a:pt x="46" y="1679"/>
                  </a:cubicBezTo>
                  <a:cubicBezTo>
                    <a:pt x="109" y="1631"/>
                    <a:pt x="188" y="1648"/>
                    <a:pt x="282" y="1788"/>
                  </a:cubicBezTo>
                  <a:cubicBezTo>
                    <a:pt x="282" y="1679"/>
                    <a:pt x="297" y="1554"/>
                    <a:pt x="297" y="1428"/>
                  </a:cubicBezTo>
                  <a:cubicBezTo>
                    <a:pt x="282" y="1177"/>
                    <a:pt x="282" y="973"/>
                    <a:pt x="314" y="801"/>
                  </a:cubicBezTo>
                  <a:cubicBezTo>
                    <a:pt x="345" y="628"/>
                    <a:pt x="408" y="487"/>
                    <a:pt x="548" y="362"/>
                  </a:cubicBezTo>
                  <a:lnTo>
                    <a:pt x="548" y="362"/>
                  </a:lnTo>
                  <a:lnTo>
                    <a:pt x="548" y="362"/>
                  </a:lnTo>
                  <a:cubicBezTo>
                    <a:pt x="627" y="299"/>
                    <a:pt x="705" y="236"/>
                    <a:pt x="816" y="188"/>
                  </a:cubicBezTo>
                  <a:lnTo>
                    <a:pt x="816" y="188"/>
                  </a:lnTo>
                  <a:cubicBezTo>
                    <a:pt x="816" y="188"/>
                    <a:pt x="831" y="188"/>
                    <a:pt x="831" y="173"/>
                  </a:cubicBezTo>
                  <a:lnTo>
                    <a:pt x="847" y="173"/>
                  </a:lnTo>
                  <a:lnTo>
                    <a:pt x="862" y="173"/>
                  </a:lnTo>
                  <a:cubicBezTo>
                    <a:pt x="862" y="157"/>
                    <a:pt x="862" y="157"/>
                    <a:pt x="878" y="157"/>
                  </a:cubicBezTo>
                  <a:lnTo>
                    <a:pt x="893" y="157"/>
                  </a:lnTo>
                  <a:cubicBezTo>
                    <a:pt x="893" y="157"/>
                    <a:pt x="893" y="142"/>
                    <a:pt x="910" y="142"/>
                  </a:cubicBezTo>
                  <a:lnTo>
                    <a:pt x="925" y="142"/>
                  </a:lnTo>
                  <a:lnTo>
                    <a:pt x="925" y="142"/>
                  </a:lnTo>
                  <a:cubicBezTo>
                    <a:pt x="941" y="126"/>
                    <a:pt x="956" y="126"/>
                    <a:pt x="956" y="126"/>
                  </a:cubicBezTo>
                  <a:lnTo>
                    <a:pt x="956" y="126"/>
                  </a:lnTo>
                  <a:cubicBezTo>
                    <a:pt x="1223" y="32"/>
                    <a:pt x="1506" y="0"/>
                    <a:pt x="1788" y="48"/>
                  </a:cubicBezTo>
                  <a:cubicBezTo>
                    <a:pt x="2054" y="79"/>
                    <a:pt x="2321" y="188"/>
                    <a:pt x="2510" y="362"/>
                  </a:cubicBezTo>
                  <a:cubicBezTo>
                    <a:pt x="2650" y="487"/>
                    <a:pt x="2713" y="628"/>
                    <a:pt x="2744" y="801"/>
                  </a:cubicBezTo>
                  <a:cubicBezTo>
                    <a:pt x="2776" y="973"/>
                    <a:pt x="2761" y="1177"/>
                    <a:pt x="2761" y="1412"/>
                  </a:cubicBezTo>
                  <a:cubicBezTo>
                    <a:pt x="2761" y="1554"/>
                    <a:pt x="2761" y="1663"/>
                    <a:pt x="2776" y="1788"/>
                  </a:cubicBezTo>
                  <a:cubicBezTo>
                    <a:pt x="2870" y="1648"/>
                    <a:pt x="2949" y="1631"/>
                    <a:pt x="3012" y="1679"/>
                  </a:cubicBezTo>
                  <a:cubicBezTo>
                    <a:pt x="3043" y="1694"/>
                    <a:pt x="3058" y="1773"/>
                    <a:pt x="3043" y="1867"/>
                  </a:cubicBezTo>
                  <a:cubicBezTo>
                    <a:pt x="2995" y="2039"/>
                    <a:pt x="2901" y="2290"/>
                    <a:pt x="2870" y="2432"/>
                  </a:cubicBezTo>
                  <a:cubicBezTo>
                    <a:pt x="2838" y="2541"/>
                    <a:pt x="2729" y="2840"/>
                    <a:pt x="2619" y="2792"/>
                  </a:cubicBezTo>
                  <a:cubicBezTo>
                    <a:pt x="2604" y="2997"/>
                    <a:pt x="2619" y="3153"/>
                    <a:pt x="2556" y="3294"/>
                  </a:cubicBezTo>
                  <a:cubicBezTo>
                    <a:pt x="2510" y="3420"/>
                    <a:pt x="2305" y="3530"/>
                    <a:pt x="2180" y="3639"/>
                  </a:cubicBezTo>
                  <a:cubicBezTo>
                    <a:pt x="2054" y="3765"/>
                    <a:pt x="2008" y="3859"/>
                    <a:pt x="1914" y="3906"/>
                  </a:cubicBezTo>
                  <a:cubicBezTo>
                    <a:pt x="1803" y="3953"/>
                    <a:pt x="1725" y="3953"/>
                    <a:pt x="1552" y="3953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6"/>
            <p:cNvSpPr/>
            <p:nvPr/>
          </p:nvSpPr>
          <p:spPr>
            <a:xfrm>
              <a:off x="6530175" y="3436325"/>
              <a:ext cx="81175" cy="73750"/>
            </a:xfrm>
            <a:custGeom>
              <a:avLst/>
              <a:gdLst/>
              <a:ahLst/>
              <a:cxnLst/>
              <a:rect l="l" t="t" r="r" b="b"/>
              <a:pathLst>
                <a:path w="3247" h="2950" extrusionOk="0">
                  <a:moveTo>
                    <a:pt x="722" y="1444"/>
                  </a:moveTo>
                  <a:cubicBezTo>
                    <a:pt x="643" y="1538"/>
                    <a:pt x="423" y="2259"/>
                    <a:pt x="455" y="2949"/>
                  </a:cubicBezTo>
                  <a:cubicBezTo>
                    <a:pt x="157" y="1868"/>
                    <a:pt x="0" y="1115"/>
                    <a:pt x="643" y="628"/>
                  </a:cubicBezTo>
                  <a:cubicBezTo>
                    <a:pt x="1475" y="1"/>
                    <a:pt x="2494" y="408"/>
                    <a:pt x="2573" y="644"/>
                  </a:cubicBezTo>
                  <a:cubicBezTo>
                    <a:pt x="3247" y="879"/>
                    <a:pt x="2980" y="1945"/>
                    <a:pt x="2792" y="2792"/>
                  </a:cubicBezTo>
                  <a:cubicBezTo>
                    <a:pt x="2792" y="2370"/>
                    <a:pt x="2698" y="1836"/>
                    <a:pt x="2479" y="1475"/>
                  </a:cubicBezTo>
                  <a:cubicBezTo>
                    <a:pt x="2196" y="1366"/>
                    <a:pt x="2228" y="1711"/>
                    <a:pt x="1663" y="1726"/>
                  </a:cubicBezTo>
                  <a:cubicBezTo>
                    <a:pt x="1176" y="1742"/>
                    <a:pt x="1004" y="1255"/>
                    <a:pt x="722" y="14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6"/>
            <p:cNvSpPr/>
            <p:nvPr/>
          </p:nvSpPr>
          <p:spPr>
            <a:xfrm>
              <a:off x="6529375" y="3568075"/>
              <a:ext cx="70625" cy="235300"/>
            </a:xfrm>
            <a:custGeom>
              <a:avLst/>
              <a:gdLst/>
              <a:ahLst/>
              <a:cxnLst/>
              <a:rect l="l" t="t" r="r" b="b"/>
              <a:pathLst>
                <a:path w="2825" h="9412" extrusionOk="0">
                  <a:moveTo>
                    <a:pt x="440" y="1"/>
                  </a:moveTo>
                  <a:lnTo>
                    <a:pt x="1632" y="158"/>
                  </a:lnTo>
                  <a:lnTo>
                    <a:pt x="2824" y="1"/>
                  </a:lnTo>
                  <a:lnTo>
                    <a:pt x="2714" y="9412"/>
                  </a:lnTo>
                  <a:lnTo>
                    <a:pt x="566" y="9412"/>
                  </a:lnTo>
                  <a:lnTo>
                    <a:pt x="1" y="166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46"/>
            <p:cNvSpPr/>
            <p:nvPr/>
          </p:nvSpPr>
          <p:spPr>
            <a:xfrm>
              <a:off x="6569375" y="3557500"/>
              <a:ext cx="30625" cy="35325"/>
            </a:xfrm>
            <a:custGeom>
              <a:avLst/>
              <a:gdLst/>
              <a:ahLst/>
              <a:cxnLst/>
              <a:rect l="l" t="t" r="r" b="b"/>
              <a:pathLst>
                <a:path w="1225" h="1413" extrusionOk="0">
                  <a:moveTo>
                    <a:pt x="988" y="1"/>
                  </a:moveTo>
                  <a:cubicBezTo>
                    <a:pt x="1020" y="204"/>
                    <a:pt x="1082" y="298"/>
                    <a:pt x="1224" y="409"/>
                  </a:cubicBezTo>
                  <a:lnTo>
                    <a:pt x="628" y="1413"/>
                  </a:lnTo>
                  <a:lnTo>
                    <a:pt x="1" y="534"/>
                  </a:lnTo>
                  <a:cubicBezTo>
                    <a:pt x="315" y="377"/>
                    <a:pt x="879" y="158"/>
                    <a:pt x="9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46"/>
            <p:cNvSpPr/>
            <p:nvPr/>
          </p:nvSpPr>
          <p:spPr>
            <a:xfrm>
              <a:off x="6539575" y="3557500"/>
              <a:ext cx="30625" cy="35325"/>
            </a:xfrm>
            <a:custGeom>
              <a:avLst/>
              <a:gdLst/>
              <a:ahLst/>
              <a:cxnLst/>
              <a:rect l="l" t="t" r="r" b="b"/>
              <a:pathLst>
                <a:path w="1225" h="1413" extrusionOk="0">
                  <a:moveTo>
                    <a:pt x="235" y="1"/>
                  </a:moveTo>
                  <a:cubicBezTo>
                    <a:pt x="204" y="204"/>
                    <a:pt x="141" y="298"/>
                    <a:pt x="1" y="409"/>
                  </a:cubicBezTo>
                  <a:lnTo>
                    <a:pt x="597" y="1413"/>
                  </a:lnTo>
                  <a:lnTo>
                    <a:pt x="1224" y="534"/>
                  </a:lnTo>
                  <a:cubicBezTo>
                    <a:pt x="910" y="377"/>
                    <a:pt x="361" y="158"/>
                    <a:pt x="23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46"/>
            <p:cNvSpPr/>
            <p:nvPr/>
          </p:nvSpPr>
          <p:spPr>
            <a:xfrm>
              <a:off x="6558000" y="3572775"/>
              <a:ext cx="23550" cy="162000"/>
            </a:xfrm>
            <a:custGeom>
              <a:avLst/>
              <a:gdLst/>
              <a:ahLst/>
              <a:cxnLst/>
              <a:rect l="l" t="t" r="r" b="b"/>
              <a:pathLst>
                <a:path w="942" h="6480" extrusionOk="0">
                  <a:moveTo>
                    <a:pt x="519" y="1"/>
                  </a:moveTo>
                  <a:lnTo>
                    <a:pt x="910" y="597"/>
                  </a:lnTo>
                  <a:lnTo>
                    <a:pt x="910" y="739"/>
                  </a:lnTo>
                  <a:lnTo>
                    <a:pt x="565" y="1084"/>
                  </a:lnTo>
                  <a:lnTo>
                    <a:pt x="941" y="1680"/>
                  </a:lnTo>
                  <a:lnTo>
                    <a:pt x="487" y="6480"/>
                  </a:lnTo>
                  <a:lnTo>
                    <a:pt x="471" y="6417"/>
                  </a:lnTo>
                  <a:lnTo>
                    <a:pt x="471" y="6480"/>
                  </a:lnTo>
                  <a:lnTo>
                    <a:pt x="0" y="1680"/>
                  </a:lnTo>
                  <a:lnTo>
                    <a:pt x="377" y="1084"/>
                  </a:lnTo>
                  <a:lnTo>
                    <a:pt x="48" y="739"/>
                  </a:lnTo>
                  <a:lnTo>
                    <a:pt x="32" y="597"/>
                  </a:lnTo>
                  <a:lnTo>
                    <a:pt x="440" y="1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46"/>
            <p:cNvSpPr/>
            <p:nvPr/>
          </p:nvSpPr>
          <p:spPr>
            <a:xfrm>
              <a:off x="6473700" y="3568500"/>
              <a:ext cx="88650" cy="287825"/>
            </a:xfrm>
            <a:custGeom>
              <a:avLst/>
              <a:gdLst/>
              <a:ahLst/>
              <a:cxnLst/>
              <a:rect l="l" t="t" r="r" b="b"/>
              <a:pathLst>
                <a:path w="3546" h="11513" extrusionOk="0">
                  <a:moveTo>
                    <a:pt x="235" y="1098"/>
                  </a:moveTo>
                  <a:cubicBezTo>
                    <a:pt x="1" y="1192"/>
                    <a:pt x="157" y="1412"/>
                    <a:pt x="220" y="1663"/>
                  </a:cubicBezTo>
                  <a:cubicBezTo>
                    <a:pt x="769" y="3921"/>
                    <a:pt x="1176" y="5302"/>
                    <a:pt x="1271" y="6682"/>
                  </a:cubicBezTo>
                  <a:cubicBezTo>
                    <a:pt x="1381" y="7968"/>
                    <a:pt x="1193" y="9254"/>
                    <a:pt x="973" y="11482"/>
                  </a:cubicBezTo>
                  <a:lnTo>
                    <a:pt x="3389" y="11513"/>
                  </a:lnTo>
                  <a:lnTo>
                    <a:pt x="3545" y="7090"/>
                  </a:lnTo>
                  <a:cubicBezTo>
                    <a:pt x="3545" y="6854"/>
                    <a:pt x="3529" y="6634"/>
                    <a:pt x="3498" y="6400"/>
                  </a:cubicBezTo>
                  <a:lnTo>
                    <a:pt x="2667" y="0"/>
                  </a:lnTo>
                  <a:cubicBezTo>
                    <a:pt x="2165" y="454"/>
                    <a:pt x="1601" y="565"/>
                    <a:pt x="235" y="10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46"/>
            <p:cNvSpPr/>
            <p:nvPr/>
          </p:nvSpPr>
          <p:spPr>
            <a:xfrm>
              <a:off x="6577600" y="3568500"/>
              <a:ext cx="88650" cy="285850"/>
            </a:xfrm>
            <a:custGeom>
              <a:avLst/>
              <a:gdLst/>
              <a:ahLst/>
              <a:cxnLst/>
              <a:rect l="l" t="t" r="r" b="b"/>
              <a:pathLst>
                <a:path w="3546" h="11434" extrusionOk="0">
                  <a:moveTo>
                    <a:pt x="3294" y="1098"/>
                  </a:moveTo>
                  <a:cubicBezTo>
                    <a:pt x="3545" y="1192"/>
                    <a:pt x="3374" y="1395"/>
                    <a:pt x="3326" y="1663"/>
                  </a:cubicBezTo>
                  <a:cubicBezTo>
                    <a:pt x="3044" y="2995"/>
                    <a:pt x="2479" y="5066"/>
                    <a:pt x="2401" y="6572"/>
                  </a:cubicBezTo>
                  <a:cubicBezTo>
                    <a:pt x="2338" y="7952"/>
                    <a:pt x="2542" y="10007"/>
                    <a:pt x="2604" y="11434"/>
                  </a:cubicBezTo>
                  <a:lnTo>
                    <a:pt x="95" y="11434"/>
                  </a:lnTo>
                  <a:lnTo>
                    <a:pt x="1" y="7090"/>
                  </a:lnTo>
                  <a:cubicBezTo>
                    <a:pt x="1" y="6854"/>
                    <a:pt x="1" y="6634"/>
                    <a:pt x="32" y="6400"/>
                  </a:cubicBezTo>
                  <a:lnTo>
                    <a:pt x="879" y="0"/>
                  </a:lnTo>
                  <a:cubicBezTo>
                    <a:pt x="1381" y="454"/>
                    <a:pt x="1930" y="565"/>
                    <a:pt x="3294" y="10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46"/>
            <p:cNvSpPr/>
            <p:nvPr/>
          </p:nvSpPr>
          <p:spPr>
            <a:xfrm>
              <a:off x="6618800" y="3594375"/>
              <a:ext cx="79600" cy="195300"/>
            </a:xfrm>
            <a:custGeom>
              <a:avLst/>
              <a:gdLst/>
              <a:ahLst/>
              <a:cxnLst/>
              <a:rect l="l" t="t" r="r" b="b"/>
              <a:pathLst>
                <a:path w="3184" h="7812" extrusionOk="0">
                  <a:moveTo>
                    <a:pt x="941" y="0"/>
                  </a:moveTo>
                  <a:lnTo>
                    <a:pt x="1364" y="0"/>
                  </a:lnTo>
                  <a:cubicBezTo>
                    <a:pt x="1757" y="0"/>
                    <a:pt x="1960" y="377"/>
                    <a:pt x="2071" y="816"/>
                  </a:cubicBezTo>
                  <a:lnTo>
                    <a:pt x="2980" y="4016"/>
                  </a:lnTo>
                  <a:cubicBezTo>
                    <a:pt x="3074" y="4376"/>
                    <a:pt x="3184" y="4988"/>
                    <a:pt x="3169" y="5239"/>
                  </a:cubicBezTo>
                  <a:cubicBezTo>
                    <a:pt x="3137" y="5568"/>
                    <a:pt x="3121" y="6760"/>
                    <a:pt x="2933" y="7136"/>
                  </a:cubicBezTo>
                  <a:cubicBezTo>
                    <a:pt x="2588" y="7812"/>
                    <a:pt x="1820" y="7466"/>
                    <a:pt x="1537" y="7278"/>
                  </a:cubicBezTo>
                  <a:cubicBezTo>
                    <a:pt x="1380" y="7184"/>
                    <a:pt x="1552" y="5537"/>
                    <a:pt x="1490" y="5302"/>
                  </a:cubicBezTo>
                  <a:cubicBezTo>
                    <a:pt x="1458" y="5176"/>
                    <a:pt x="1412" y="5003"/>
                    <a:pt x="1396" y="4878"/>
                  </a:cubicBezTo>
                  <a:lnTo>
                    <a:pt x="94" y="816"/>
                  </a:lnTo>
                  <a:cubicBezTo>
                    <a:pt x="0" y="377"/>
                    <a:pt x="549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46"/>
            <p:cNvSpPr/>
            <p:nvPr/>
          </p:nvSpPr>
          <p:spPr>
            <a:xfrm>
              <a:off x="6602325" y="3664550"/>
              <a:ext cx="17650" cy="69450"/>
            </a:xfrm>
            <a:custGeom>
              <a:avLst/>
              <a:gdLst/>
              <a:ahLst/>
              <a:cxnLst/>
              <a:rect l="l" t="t" r="r" b="b"/>
              <a:pathLst>
                <a:path w="706" h="2778" extrusionOk="0">
                  <a:moveTo>
                    <a:pt x="0" y="48"/>
                  </a:moveTo>
                  <a:cubicBezTo>
                    <a:pt x="157" y="644"/>
                    <a:pt x="283" y="1146"/>
                    <a:pt x="392" y="1632"/>
                  </a:cubicBezTo>
                  <a:cubicBezTo>
                    <a:pt x="455" y="1977"/>
                    <a:pt x="517" y="2338"/>
                    <a:pt x="565" y="2746"/>
                  </a:cubicBezTo>
                  <a:lnTo>
                    <a:pt x="706" y="2777"/>
                  </a:lnTo>
                  <a:cubicBezTo>
                    <a:pt x="643" y="2353"/>
                    <a:pt x="596" y="1977"/>
                    <a:pt x="517" y="1600"/>
                  </a:cubicBezTo>
                  <a:cubicBezTo>
                    <a:pt x="408" y="1098"/>
                    <a:pt x="283" y="613"/>
                    <a:pt x="1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46"/>
            <p:cNvSpPr/>
            <p:nvPr/>
          </p:nvSpPr>
          <p:spPr>
            <a:xfrm>
              <a:off x="6605050" y="3730825"/>
              <a:ext cx="28250" cy="7875"/>
            </a:xfrm>
            <a:custGeom>
              <a:avLst/>
              <a:gdLst/>
              <a:ahLst/>
              <a:cxnLst/>
              <a:rect l="l" t="t" r="r" b="b"/>
              <a:pathLst>
                <a:path w="1130" h="315" extrusionOk="0">
                  <a:moveTo>
                    <a:pt x="1" y="314"/>
                  </a:moveTo>
                  <a:lnTo>
                    <a:pt x="1130" y="314"/>
                  </a:lnTo>
                  <a:lnTo>
                    <a:pt x="113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46"/>
            <p:cNvSpPr/>
            <p:nvPr/>
          </p:nvSpPr>
          <p:spPr>
            <a:xfrm>
              <a:off x="6605050" y="3730825"/>
              <a:ext cx="14150" cy="7875"/>
            </a:xfrm>
            <a:custGeom>
              <a:avLst/>
              <a:gdLst/>
              <a:ahLst/>
              <a:cxnLst/>
              <a:rect l="l" t="t" r="r" b="b"/>
              <a:pathLst>
                <a:path w="566" h="315" extrusionOk="0">
                  <a:moveTo>
                    <a:pt x="1" y="314"/>
                  </a:moveTo>
                  <a:lnTo>
                    <a:pt x="565" y="314"/>
                  </a:lnTo>
                  <a:lnTo>
                    <a:pt x="565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46"/>
            <p:cNvSpPr/>
            <p:nvPr/>
          </p:nvSpPr>
          <p:spPr>
            <a:xfrm>
              <a:off x="6587425" y="3641025"/>
              <a:ext cx="23550" cy="28650"/>
            </a:xfrm>
            <a:custGeom>
              <a:avLst/>
              <a:gdLst/>
              <a:ahLst/>
              <a:cxnLst/>
              <a:rect l="l" t="t" r="r" b="b"/>
              <a:pathLst>
                <a:path w="942" h="1146" extrusionOk="0">
                  <a:moveTo>
                    <a:pt x="266" y="63"/>
                  </a:moveTo>
                  <a:lnTo>
                    <a:pt x="251" y="79"/>
                  </a:lnTo>
                  <a:cubicBezTo>
                    <a:pt x="78" y="142"/>
                    <a:pt x="0" y="345"/>
                    <a:pt x="63" y="518"/>
                  </a:cubicBezTo>
                  <a:lnTo>
                    <a:pt x="235" y="895"/>
                  </a:lnTo>
                  <a:cubicBezTo>
                    <a:pt x="298" y="1067"/>
                    <a:pt x="502" y="1146"/>
                    <a:pt x="674" y="1083"/>
                  </a:cubicBezTo>
                  <a:lnTo>
                    <a:pt x="690" y="1067"/>
                  </a:lnTo>
                  <a:cubicBezTo>
                    <a:pt x="862" y="1004"/>
                    <a:pt x="941" y="801"/>
                    <a:pt x="879" y="628"/>
                  </a:cubicBezTo>
                  <a:lnTo>
                    <a:pt x="706" y="251"/>
                  </a:lnTo>
                  <a:cubicBezTo>
                    <a:pt x="628" y="79"/>
                    <a:pt x="440" y="0"/>
                    <a:pt x="266" y="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46"/>
            <p:cNvSpPr/>
            <p:nvPr/>
          </p:nvSpPr>
          <p:spPr>
            <a:xfrm>
              <a:off x="6524675" y="3664550"/>
              <a:ext cx="17650" cy="69025"/>
            </a:xfrm>
            <a:custGeom>
              <a:avLst/>
              <a:gdLst/>
              <a:ahLst/>
              <a:cxnLst/>
              <a:rect l="l" t="t" r="r" b="b"/>
              <a:pathLst>
                <a:path w="706" h="2761" extrusionOk="0">
                  <a:moveTo>
                    <a:pt x="706" y="48"/>
                  </a:moveTo>
                  <a:cubicBezTo>
                    <a:pt x="549" y="644"/>
                    <a:pt x="424" y="1146"/>
                    <a:pt x="314" y="1632"/>
                  </a:cubicBezTo>
                  <a:cubicBezTo>
                    <a:pt x="252" y="1977"/>
                    <a:pt x="189" y="2338"/>
                    <a:pt x="141" y="2746"/>
                  </a:cubicBezTo>
                  <a:lnTo>
                    <a:pt x="1" y="2761"/>
                  </a:lnTo>
                  <a:cubicBezTo>
                    <a:pt x="63" y="2338"/>
                    <a:pt x="126" y="1977"/>
                    <a:pt x="189" y="1600"/>
                  </a:cubicBezTo>
                  <a:cubicBezTo>
                    <a:pt x="298" y="1098"/>
                    <a:pt x="424" y="613"/>
                    <a:pt x="5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46"/>
            <p:cNvSpPr/>
            <p:nvPr/>
          </p:nvSpPr>
          <p:spPr>
            <a:xfrm>
              <a:off x="6511725" y="3730825"/>
              <a:ext cx="27875" cy="7875"/>
            </a:xfrm>
            <a:custGeom>
              <a:avLst/>
              <a:gdLst/>
              <a:ahLst/>
              <a:cxnLst/>
              <a:rect l="l" t="t" r="r" b="b"/>
              <a:pathLst>
                <a:path w="1115" h="315" extrusionOk="0">
                  <a:moveTo>
                    <a:pt x="0" y="314"/>
                  </a:moveTo>
                  <a:lnTo>
                    <a:pt x="1115" y="314"/>
                  </a:lnTo>
                  <a:lnTo>
                    <a:pt x="111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46"/>
            <p:cNvSpPr/>
            <p:nvPr/>
          </p:nvSpPr>
          <p:spPr>
            <a:xfrm>
              <a:off x="6525475" y="3730825"/>
              <a:ext cx="14125" cy="7875"/>
            </a:xfrm>
            <a:custGeom>
              <a:avLst/>
              <a:gdLst/>
              <a:ahLst/>
              <a:cxnLst/>
              <a:rect l="l" t="t" r="r" b="b"/>
              <a:pathLst>
                <a:path w="565" h="315" extrusionOk="0">
                  <a:moveTo>
                    <a:pt x="0" y="314"/>
                  </a:moveTo>
                  <a:lnTo>
                    <a:pt x="565" y="314"/>
                  </a:lnTo>
                  <a:lnTo>
                    <a:pt x="565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46"/>
            <p:cNvSpPr/>
            <p:nvPr/>
          </p:nvSpPr>
          <p:spPr>
            <a:xfrm>
              <a:off x="6533675" y="3641025"/>
              <a:ext cx="23975" cy="28650"/>
            </a:xfrm>
            <a:custGeom>
              <a:avLst/>
              <a:gdLst/>
              <a:ahLst/>
              <a:cxnLst/>
              <a:rect l="l" t="t" r="r" b="b"/>
              <a:pathLst>
                <a:path w="959" h="1146" extrusionOk="0">
                  <a:moveTo>
                    <a:pt x="676" y="63"/>
                  </a:moveTo>
                  <a:lnTo>
                    <a:pt x="691" y="79"/>
                  </a:lnTo>
                  <a:cubicBezTo>
                    <a:pt x="864" y="142"/>
                    <a:pt x="958" y="345"/>
                    <a:pt x="879" y="518"/>
                  </a:cubicBezTo>
                  <a:lnTo>
                    <a:pt x="722" y="895"/>
                  </a:lnTo>
                  <a:cubicBezTo>
                    <a:pt x="645" y="1067"/>
                    <a:pt x="440" y="1146"/>
                    <a:pt x="268" y="1083"/>
                  </a:cubicBezTo>
                  <a:lnTo>
                    <a:pt x="252" y="1067"/>
                  </a:lnTo>
                  <a:cubicBezTo>
                    <a:pt x="80" y="1004"/>
                    <a:pt x="1" y="801"/>
                    <a:pt x="80" y="628"/>
                  </a:cubicBezTo>
                  <a:lnTo>
                    <a:pt x="237" y="251"/>
                  </a:lnTo>
                  <a:cubicBezTo>
                    <a:pt x="315" y="79"/>
                    <a:pt x="503" y="0"/>
                    <a:pt x="676" y="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46"/>
            <p:cNvSpPr/>
            <p:nvPr/>
          </p:nvSpPr>
          <p:spPr>
            <a:xfrm>
              <a:off x="6441925" y="3755150"/>
              <a:ext cx="260800" cy="486250"/>
            </a:xfrm>
            <a:custGeom>
              <a:avLst/>
              <a:gdLst/>
              <a:ahLst/>
              <a:cxnLst/>
              <a:rect l="l" t="t" r="r" b="b"/>
              <a:pathLst>
                <a:path w="10432" h="19450" extrusionOk="0">
                  <a:moveTo>
                    <a:pt x="0" y="0"/>
                  </a:moveTo>
                  <a:lnTo>
                    <a:pt x="10432" y="0"/>
                  </a:lnTo>
                  <a:lnTo>
                    <a:pt x="8957" y="19450"/>
                  </a:lnTo>
                  <a:lnTo>
                    <a:pt x="1475" y="194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46"/>
            <p:cNvSpPr/>
            <p:nvPr/>
          </p:nvSpPr>
          <p:spPr>
            <a:xfrm>
              <a:off x="6417625" y="3739050"/>
              <a:ext cx="309425" cy="72575"/>
            </a:xfrm>
            <a:custGeom>
              <a:avLst/>
              <a:gdLst/>
              <a:ahLst/>
              <a:cxnLst/>
              <a:rect l="l" t="t" r="r" b="b"/>
              <a:pathLst>
                <a:path w="12377" h="2903" extrusionOk="0">
                  <a:moveTo>
                    <a:pt x="12376" y="0"/>
                  </a:moveTo>
                  <a:lnTo>
                    <a:pt x="11827" y="2903"/>
                  </a:lnTo>
                  <a:lnTo>
                    <a:pt x="565" y="29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46"/>
            <p:cNvSpPr/>
            <p:nvPr/>
          </p:nvSpPr>
          <p:spPr>
            <a:xfrm>
              <a:off x="6404700" y="4195900"/>
              <a:ext cx="348225" cy="45500"/>
            </a:xfrm>
            <a:custGeom>
              <a:avLst/>
              <a:gdLst/>
              <a:ahLst/>
              <a:cxnLst/>
              <a:rect l="l" t="t" r="r" b="b"/>
              <a:pathLst>
                <a:path w="13929" h="1820" extrusionOk="0">
                  <a:moveTo>
                    <a:pt x="0" y="1820"/>
                  </a:moveTo>
                  <a:lnTo>
                    <a:pt x="13929" y="1820"/>
                  </a:lnTo>
                  <a:lnTo>
                    <a:pt x="10587" y="0"/>
                  </a:lnTo>
                  <a:lnTo>
                    <a:pt x="282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46"/>
            <p:cNvSpPr/>
            <p:nvPr/>
          </p:nvSpPr>
          <p:spPr>
            <a:xfrm>
              <a:off x="6462725" y="3508100"/>
              <a:ext cx="50225" cy="91775"/>
            </a:xfrm>
            <a:custGeom>
              <a:avLst/>
              <a:gdLst/>
              <a:ahLst/>
              <a:cxnLst/>
              <a:rect l="l" t="t" r="r" b="b"/>
              <a:pathLst>
                <a:path w="2009" h="3671" extrusionOk="0">
                  <a:moveTo>
                    <a:pt x="0" y="3545"/>
                  </a:moveTo>
                  <a:lnTo>
                    <a:pt x="440" y="2667"/>
                  </a:lnTo>
                  <a:cubicBezTo>
                    <a:pt x="440" y="2416"/>
                    <a:pt x="329" y="2165"/>
                    <a:pt x="361" y="1914"/>
                  </a:cubicBezTo>
                  <a:cubicBezTo>
                    <a:pt x="392" y="1615"/>
                    <a:pt x="502" y="910"/>
                    <a:pt x="534" y="785"/>
                  </a:cubicBezTo>
                  <a:cubicBezTo>
                    <a:pt x="565" y="612"/>
                    <a:pt x="1239" y="235"/>
                    <a:pt x="1584" y="1"/>
                  </a:cubicBezTo>
                  <a:lnTo>
                    <a:pt x="1866" y="235"/>
                  </a:lnTo>
                  <a:cubicBezTo>
                    <a:pt x="1804" y="486"/>
                    <a:pt x="1632" y="643"/>
                    <a:pt x="1396" y="816"/>
                  </a:cubicBezTo>
                  <a:cubicBezTo>
                    <a:pt x="1443" y="1036"/>
                    <a:pt x="1396" y="1255"/>
                    <a:pt x="1459" y="1396"/>
                  </a:cubicBezTo>
                  <a:cubicBezTo>
                    <a:pt x="1475" y="1459"/>
                    <a:pt x="1538" y="1538"/>
                    <a:pt x="1569" y="1521"/>
                  </a:cubicBezTo>
                  <a:cubicBezTo>
                    <a:pt x="1615" y="1490"/>
                    <a:pt x="1663" y="1349"/>
                    <a:pt x="1694" y="1302"/>
                  </a:cubicBezTo>
                  <a:cubicBezTo>
                    <a:pt x="1647" y="942"/>
                    <a:pt x="1678" y="831"/>
                    <a:pt x="1945" y="659"/>
                  </a:cubicBezTo>
                  <a:lnTo>
                    <a:pt x="2008" y="1161"/>
                  </a:lnTo>
                  <a:cubicBezTo>
                    <a:pt x="1992" y="1412"/>
                    <a:pt x="1992" y="1663"/>
                    <a:pt x="1960" y="1789"/>
                  </a:cubicBezTo>
                  <a:cubicBezTo>
                    <a:pt x="1929" y="1929"/>
                    <a:pt x="1866" y="2023"/>
                    <a:pt x="1726" y="2291"/>
                  </a:cubicBezTo>
                  <a:cubicBezTo>
                    <a:pt x="1521" y="2494"/>
                    <a:pt x="1381" y="2698"/>
                    <a:pt x="1270" y="2824"/>
                  </a:cubicBezTo>
                  <a:cubicBezTo>
                    <a:pt x="1098" y="3043"/>
                    <a:pt x="1004" y="3232"/>
                    <a:pt x="785" y="3671"/>
                  </a:cubicBezTo>
                  <a:cubicBezTo>
                    <a:pt x="785" y="3671"/>
                    <a:pt x="0" y="3560"/>
                    <a:pt x="0" y="3545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46"/>
            <p:cNvSpPr/>
            <p:nvPr/>
          </p:nvSpPr>
          <p:spPr>
            <a:xfrm>
              <a:off x="6465450" y="3570425"/>
              <a:ext cx="30225" cy="22000"/>
            </a:xfrm>
            <a:custGeom>
              <a:avLst/>
              <a:gdLst/>
              <a:ahLst/>
              <a:cxnLst/>
              <a:rect l="l" t="t" r="r" b="b"/>
              <a:pathLst>
                <a:path w="1209" h="880" extrusionOk="0">
                  <a:moveTo>
                    <a:pt x="1084" y="879"/>
                  </a:moveTo>
                  <a:lnTo>
                    <a:pt x="1209" y="440"/>
                  </a:lnTo>
                  <a:lnTo>
                    <a:pt x="174" y="1"/>
                  </a:lnTo>
                  <a:lnTo>
                    <a:pt x="1" y="5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46"/>
            <p:cNvSpPr/>
            <p:nvPr/>
          </p:nvSpPr>
          <p:spPr>
            <a:xfrm>
              <a:off x="6433700" y="3575925"/>
              <a:ext cx="63925" cy="139250"/>
            </a:xfrm>
            <a:custGeom>
              <a:avLst/>
              <a:gdLst/>
              <a:ahLst/>
              <a:cxnLst/>
              <a:rect l="l" t="t" r="r" b="b"/>
              <a:pathLst>
                <a:path w="2557" h="5570" extrusionOk="0">
                  <a:moveTo>
                    <a:pt x="2557" y="471"/>
                  </a:moveTo>
                  <a:lnTo>
                    <a:pt x="1773" y="4769"/>
                  </a:lnTo>
                  <a:cubicBezTo>
                    <a:pt x="1695" y="5224"/>
                    <a:pt x="1020" y="5569"/>
                    <a:pt x="580" y="5412"/>
                  </a:cubicBezTo>
                  <a:cubicBezTo>
                    <a:pt x="189" y="5271"/>
                    <a:pt x="1" y="4660"/>
                    <a:pt x="141" y="4126"/>
                  </a:cubicBezTo>
                  <a:lnTo>
                    <a:pt x="123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6"/>
            <p:cNvSpPr/>
            <p:nvPr/>
          </p:nvSpPr>
          <p:spPr>
            <a:xfrm>
              <a:off x="6488200" y="4008825"/>
              <a:ext cx="184325" cy="103550"/>
            </a:xfrm>
            <a:custGeom>
              <a:avLst/>
              <a:gdLst/>
              <a:ahLst/>
              <a:cxnLst/>
              <a:rect l="l" t="t" r="r" b="b"/>
              <a:pathLst>
                <a:path w="7373" h="4142" extrusionOk="0">
                  <a:moveTo>
                    <a:pt x="4675" y="911"/>
                  </a:moveTo>
                  <a:cubicBezTo>
                    <a:pt x="4800" y="1241"/>
                    <a:pt x="5647" y="1554"/>
                    <a:pt x="6023" y="1538"/>
                  </a:cubicBezTo>
                  <a:cubicBezTo>
                    <a:pt x="7090" y="1492"/>
                    <a:pt x="7326" y="1617"/>
                    <a:pt x="7357" y="2573"/>
                  </a:cubicBezTo>
                  <a:cubicBezTo>
                    <a:pt x="7372" y="2621"/>
                    <a:pt x="7372" y="2730"/>
                    <a:pt x="7372" y="2903"/>
                  </a:cubicBezTo>
                  <a:cubicBezTo>
                    <a:pt x="6870" y="3437"/>
                    <a:pt x="6243" y="3859"/>
                    <a:pt x="5553" y="4142"/>
                  </a:cubicBezTo>
                  <a:lnTo>
                    <a:pt x="1679" y="4142"/>
                  </a:lnTo>
                  <a:cubicBezTo>
                    <a:pt x="1052" y="3891"/>
                    <a:pt x="471" y="3499"/>
                    <a:pt x="0" y="3029"/>
                  </a:cubicBezTo>
                  <a:lnTo>
                    <a:pt x="0" y="2636"/>
                  </a:lnTo>
                  <a:cubicBezTo>
                    <a:pt x="32" y="1632"/>
                    <a:pt x="268" y="1492"/>
                    <a:pt x="1334" y="1538"/>
                  </a:cubicBezTo>
                  <a:cubicBezTo>
                    <a:pt x="1663" y="1554"/>
                    <a:pt x="2495" y="1147"/>
                    <a:pt x="2589" y="911"/>
                  </a:cubicBezTo>
                  <a:cubicBezTo>
                    <a:pt x="2667" y="660"/>
                    <a:pt x="2683" y="252"/>
                    <a:pt x="2620" y="1"/>
                  </a:cubicBezTo>
                  <a:lnTo>
                    <a:pt x="3624" y="17"/>
                  </a:lnTo>
                  <a:lnTo>
                    <a:pt x="4643" y="1"/>
                  </a:lnTo>
                  <a:cubicBezTo>
                    <a:pt x="4580" y="252"/>
                    <a:pt x="4580" y="660"/>
                    <a:pt x="4675" y="9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6"/>
            <p:cNvSpPr/>
            <p:nvPr/>
          </p:nvSpPr>
          <p:spPr>
            <a:xfrm>
              <a:off x="6488200" y="4006100"/>
              <a:ext cx="184325" cy="106275"/>
            </a:xfrm>
            <a:custGeom>
              <a:avLst/>
              <a:gdLst/>
              <a:ahLst/>
              <a:cxnLst/>
              <a:rect l="l" t="t" r="r" b="b"/>
              <a:pathLst>
                <a:path w="7373" h="4251" extrusionOk="0">
                  <a:moveTo>
                    <a:pt x="4675" y="1020"/>
                  </a:moveTo>
                  <a:cubicBezTo>
                    <a:pt x="4800" y="1350"/>
                    <a:pt x="5647" y="1663"/>
                    <a:pt x="6023" y="1647"/>
                  </a:cubicBezTo>
                  <a:cubicBezTo>
                    <a:pt x="7090" y="1601"/>
                    <a:pt x="7326" y="1726"/>
                    <a:pt x="7357" y="2682"/>
                  </a:cubicBezTo>
                  <a:cubicBezTo>
                    <a:pt x="7372" y="2730"/>
                    <a:pt x="7372" y="2839"/>
                    <a:pt x="7372" y="3012"/>
                  </a:cubicBezTo>
                  <a:cubicBezTo>
                    <a:pt x="6870" y="3546"/>
                    <a:pt x="6243" y="3968"/>
                    <a:pt x="5553" y="4251"/>
                  </a:cubicBezTo>
                  <a:lnTo>
                    <a:pt x="1679" y="4251"/>
                  </a:lnTo>
                  <a:cubicBezTo>
                    <a:pt x="1052" y="4000"/>
                    <a:pt x="471" y="3608"/>
                    <a:pt x="0" y="3138"/>
                  </a:cubicBezTo>
                  <a:lnTo>
                    <a:pt x="0" y="2745"/>
                  </a:lnTo>
                  <a:cubicBezTo>
                    <a:pt x="32" y="1741"/>
                    <a:pt x="268" y="1601"/>
                    <a:pt x="1334" y="1647"/>
                  </a:cubicBezTo>
                  <a:cubicBezTo>
                    <a:pt x="1663" y="1663"/>
                    <a:pt x="2495" y="1271"/>
                    <a:pt x="2589" y="1020"/>
                  </a:cubicBezTo>
                  <a:cubicBezTo>
                    <a:pt x="2667" y="769"/>
                    <a:pt x="2683" y="361"/>
                    <a:pt x="2620" y="110"/>
                  </a:cubicBezTo>
                  <a:lnTo>
                    <a:pt x="3624" y="126"/>
                  </a:lnTo>
                  <a:lnTo>
                    <a:pt x="4643" y="1"/>
                  </a:lnTo>
                  <a:cubicBezTo>
                    <a:pt x="4597" y="267"/>
                    <a:pt x="4580" y="769"/>
                    <a:pt x="4675" y="1020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6"/>
            <p:cNvSpPr/>
            <p:nvPr/>
          </p:nvSpPr>
          <p:spPr>
            <a:xfrm>
              <a:off x="6535650" y="3958275"/>
              <a:ext cx="15300" cy="37650"/>
            </a:xfrm>
            <a:custGeom>
              <a:avLst/>
              <a:gdLst/>
              <a:ahLst/>
              <a:cxnLst/>
              <a:rect l="l" t="t" r="r" b="b"/>
              <a:pathLst>
                <a:path w="612" h="1506" extrusionOk="0">
                  <a:moveTo>
                    <a:pt x="549" y="1224"/>
                  </a:moveTo>
                  <a:lnTo>
                    <a:pt x="612" y="533"/>
                  </a:lnTo>
                  <a:cubicBezTo>
                    <a:pt x="503" y="423"/>
                    <a:pt x="440" y="360"/>
                    <a:pt x="377" y="282"/>
                  </a:cubicBezTo>
                  <a:cubicBezTo>
                    <a:pt x="236" y="47"/>
                    <a:pt x="141" y="0"/>
                    <a:pt x="47" y="63"/>
                  </a:cubicBezTo>
                  <a:cubicBezTo>
                    <a:pt x="16" y="94"/>
                    <a:pt x="1" y="172"/>
                    <a:pt x="16" y="282"/>
                  </a:cubicBezTo>
                  <a:cubicBezTo>
                    <a:pt x="64" y="471"/>
                    <a:pt x="173" y="753"/>
                    <a:pt x="220" y="925"/>
                  </a:cubicBezTo>
                  <a:cubicBezTo>
                    <a:pt x="252" y="1050"/>
                    <a:pt x="424" y="1506"/>
                    <a:pt x="549" y="1224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6"/>
            <p:cNvSpPr/>
            <p:nvPr/>
          </p:nvSpPr>
          <p:spPr>
            <a:xfrm>
              <a:off x="6606250" y="3958275"/>
              <a:ext cx="15300" cy="37650"/>
            </a:xfrm>
            <a:custGeom>
              <a:avLst/>
              <a:gdLst/>
              <a:ahLst/>
              <a:cxnLst/>
              <a:rect l="l" t="t" r="r" b="b"/>
              <a:pathLst>
                <a:path w="612" h="1506" extrusionOk="0">
                  <a:moveTo>
                    <a:pt x="63" y="1224"/>
                  </a:moveTo>
                  <a:lnTo>
                    <a:pt x="0" y="533"/>
                  </a:lnTo>
                  <a:cubicBezTo>
                    <a:pt x="109" y="423"/>
                    <a:pt x="188" y="360"/>
                    <a:pt x="235" y="282"/>
                  </a:cubicBezTo>
                  <a:cubicBezTo>
                    <a:pt x="377" y="47"/>
                    <a:pt x="471" y="0"/>
                    <a:pt x="565" y="63"/>
                  </a:cubicBezTo>
                  <a:cubicBezTo>
                    <a:pt x="596" y="94"/>
                    <a:pt x="611" y="172"/>
                    <a:pt x="596" y="282"/>
                  </a:cubicBezTo>
                  <a:cubicBezTo>
                    <a:pt x="549" y="471"/>
                    <a:pt x="439" y="753"/>
                    <a:pt x="392" y="925"/>
                  </a:cubicBezTo>
                  <a:cubicBezTo>
                    <a:pt x="377" y="1050"/>
                    <a:pt x="188" y="1506"/>
                    <a:pt x="63" y="1224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6"/>
            <p:cNvSpPr/>
            <p:nvPr/>
          </p:nvSpPr>
          <p:spPr>
            <a:xfrm>
              <a:off x="6547800" y="4024925"/>
              <a:ext cx="61600" cy="28250"/>
            </a:xfrm>
            <a:custGeom>
              <a:avLst/>
              <a:gdLst/>
              <a:ahLst/>
              <a:cxnLst/>
              <a:rect l="l" t="t" r="r" b="b"/>
              <a:pathLst>
                <a:path w="2464" h="1130" extrusionOk="0">
                  <a:moveTo>
                    <a:pt x="236" y="1"/>
                  </a:moveTo>
                  <a:cubicBezTo>
                    <a:pt x="205" y="220"/>
                    <a:pt x="142" y="314"/>
                    <a:pt x="1" y="424"/>
                  </a:cubicBezTo>
                  <a:cubicBezTo>
                    <a:pt x="864" y="1130"/>
                    <a:pt x="1554" y="1082"/>
                    <a:pt x="2464" y="424"/>
                  </a:cubicBezTo>
                  <a:cubicBezTo>
                    <a:pt x="2322" y="314"/>
                    <a:pt x="2259" y="220"/>
                    <a:pt x="2228" y="1"/>
                  </a:cubicBezTo>
                  <a:cubicBezTo>
                    <a:pt x="1789" y="63"/>
                    <a:pt x="722" y="63"/>
                    <a:pt x="2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6"/>
            <p:cNvSpPr/>
            <p:nvPr/>
          </p:nvSpPr>
          <p:spPr>
            <a:xfrm>
              <a:off x="6479200" y="4035500"/>
              <a:ext cx="198800" cy="156500"/>
            </a:xfrm>
            <a:custGeom>
              <a:avLst/>
              <a:gdLst/>
              <a:ahLst/>
              <a:cxnLst/>
              <a:rect l="l" t="t" r="r" b="b"/>
              <a:pathLst>
                <a:path w="7952" h="6260" extrusionOk="0">
                  <a:moveTo>
                    <a:pt x="5191" y="1"/>
                  </a:moveTo>
                  <a:cubicBezTo>
                    <a:pt x="5459" y="236"/>
                    <a:pt x="6164" y="487"/>
                    <a:pt x="6525" y="471"/>
                  </a:cubicBezTo>
                  <a:cubicBezTo>
                    <a:pt x="7592" y="425"/>
                    <a:pt x="7874" y="534"/>
                    <a:pt x="7952" y="1334"/>
                  </a:cubicBezTo>
                  <a:lnTo>
                    <a:pt x="7952" y="6260"/>
                  </a:lnTo>
                  <a:lnTo>
                    <a:pt x="0" y="6260"/>
                  </a:lnTo>
                  <a:cubicBezTo>
                    <a:pt x="0" y="5804"/>
                    <a:pt x="15" y="1349"/>
                    <a:pt x="15" y="1334"/>
                  </a:cubicBezTo>
                  <a:cubicBezTo>
                    <a:pt x="78" y="534"/>
                    <a:pt x="377" y="425"/>
                    <a:pt x="1427" y="471"/>
                  </a:cubicBezTo>
                  <a:cubicBezTo>
                    <a:pt x="1788" y="487"/>
                    <a:pt x="2510" y="236"/>
                    <a:pt x="2776" y="1"/>
                  </a:cubicBezTo>
                  <a:cubicBezTo>
                    <a:pt x="3560" y="251"/>
                    <a:pt x="4235" y="268"/>
                    <a:pt x="519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6"/>
            <p:cNvSpPr/>
            <p:nvPr/>
          </p:nvSpPr>
          <p:spPr>
            <a:xfrm>
              <a:off x="6536825" y="3896300"/>
              <a:ext cx="82775" cy="125900"/>
            </a:xfrm>
            <a:custGeom>
              <a:avLst/>
              <a:gdLst/>
              <a:ahLst/>
              <a:cxnLst/>
              <a:rect l="l" t="t" r="r" b="b"/>
              <a:pathLst>
                <a:path w="3311" h="5036" extrusionOk="0">
                  <a:moveTo>
                    <a:pt x="173" y="2699"/>
                  </a:moveTo>
                  <a:cubicBezTo>
                    <a:pt x="0" y="1835"/>
                    <a:pt x="48" y="1130"/>
                    <a:pt x="596" y="706"/>
                  </a:cubicBezTo>
                  <a:cubicBezTo>
                    <a:pt x="1554" y="1"/>
                    <a:pt x="2714" y="549"/>
                    <a:pt x="2777" y="722"/>
                  </a:cubicBezTo>
                  <a:cubicBezTo>
                    <a:pt x="3311" y="1020"/>
                    <a:pt x="3311" y="1789"/>
                    <a:pt x="3200" y="2557"/>
                  </a:cubicBezTo>
                  <a:cubicBezTo>
                    <a:pt x="3106" y="3153"/>
                    <a:pt x="2981" y="4000"/>
                    <a:pt x="2635" y="4487"/>
                  </a:cubicBezTo>
                  <a:cubicBezTo>
                    <a:pt x="2416" y="4816"/>
                    <a:pt x="2008" y="4847"/>
                    <a:pt x="1694" y="5035"/>
                  </a:cubicBezTo>
                  <a:cubicBezTo>
                    <a:pt x="1271" y="4816"/>
                    <a:pt x="973" y="4878"/>
                    <a:pt x="738" y="4550"/>
                  </a:cubicBezTo>
                  <a:cubicBezTo>
                    <a:pt x="456" y="4142"/>
                    <a:pt x="268" y="3216"/>
                    <a:pt x="173" y="2699"/>
                  </a:cubicBezTo>
                  <a:close/>
                </a:path>
              </a:pathLst>
            </a:custGeom>
            <a:solidFill>
              <a:srgbClr val="783F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6"/>
            <p:cNvSpPr/>
            <p:nvPr/>
          </p:nvSpPr>
          <p:spPr>
            <a:xfrm>
              <a:off x="6636425" y="4179800"/>
              <a:ext cx="47075" cy="106300"/>
            </a:xfrm>
            <a:custGeom>
              <a:avLst/>
              <a:gdLst/>
              <a:ahLst/>
              <a:cxnLst/>
              <a:rect l="l" t="t" r="r" b="b"/>
              <a:pathLst>
                <a:path w="1883" h="4252" extrusionOk="0">
                  <a:moveTo>
                    <a:pt x="864" y="32"/>
                  </a:moveTo>
                  <a:lnTo>
                    <a:pt x="1506" y="17"/>
                  </a:lnTo>
                  <a:cubicBezTo>
                    <a:pt x="1711" y="1"/>
                    <a:pt x="1883" y="205"/>
                    <a:pt x="1836" y="440"/>
                  </a:cubicBezTo>
                  <a:lnTo>
                    <a:pt x="1303" y="3813"/>
                  </a:lnTo>
                  <a:cubicBezTo>
                    <a:pt x="1255" y="4064"/>
                    <a:pt x="1083" y="4252"/>
                    <a:pt x="879" y="4252"/>
                  </a:cubicBezTo>
                  <a:lnTo>
                    <a:pt x="0" y="425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6"/>
            <p:cNvSpPr/>
            <p:nvPr/>
          </p:nvSpPr>
          <p:spPr>
            <a:xfrm>
              <a:off x="6473700" y="4179800"/>
              <a:ext cx="47450" cy="106300"/>
            </a:xfrm>
            <a:custGeom>
              <a:avLst/>
              <a:gdLst/>
              <a:ahLst/>
              <a:cxnLst/>
              <a:rect l="l" t="t" r="r" b="b"/>
              <a:pathLst>
                <a:path w="1898" h="4252" extrusionOk="0">
                  <a:moveTo>
                    <a:pt x="1020" y="32"/>
                  </a:moveTo>
                  <a:lnTo>
                    <a:pt x="392" y="17"/>
                  </a:lnTo>
                  <a:cubicBezTo>
                    <a:pt x="173" y="1"/>
                    <a:pt x="1" y="205"/>
                    <a:pt x="47" y="440"/>
                  </a:cubicBezTo>
                  <a:lnTo>
                    <a:pt x="580" y="3813"/>
                  </a:lnTo>
                  <a:cubicBezTo>
                    <a:pt x="628" y="4064"/>
                    <a:pt x="800" y="4252"/>
                    <a:pt x="1020" y="4252"/>
                  </a:cubicBezTo>
                  <a:lnTo>
                    <a:pt x="1898" y="425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6"/>
            <p:cNvSpPr/>
            <p:nvPr/>
          </p:nvSpPr>
          <p:spPr>
            <a:xfrm>
              <a:off x="6492900" y="4070425"/>
              <a:ext cx="171775" cy="215275"/>
            </a:xfrm>
            <a:custGeom>
              <a:avLst/>
              <a:gdLst/>
              <a:ahLst/>
              <a:cxnLst/>
              <a:rect l="l" t="t" r="r" b="b"/>
              <a:pathLst>
                <a:path w="6871" h="8611" extrusionOk="0">
                  <a:moveTo>
                    <a:pt x="910" y="0"/>
                  </a:moveTo>
                  <a:lnTo>
                    <a:pt x="5946" y="0"/>
                  </a:lnTo>
                  <a:cubicBezTo>
                    <a:pt x="6432" y="0"/>
                    <a:pt x="6871" y="392"/>
                    <a:pt x="6824" y="878"/>
                  </a:cubicBezTo>
                  <a:lnTo>
                    <a:pt x="6306" y="7732"/>
                  </a:lnTo>
                  <a:cubicBezTo>
                    <a:pt x="6275" y="8203"/>
                    <a:pt x="5915" y="8611"/>
                    <a:pt x="5428" y="8611"/>
                  </a:cubicBezTo>
                  <a:lnTo>
                    <a:pt x="1429" y="8611"/>
                  </a:lnTo>
                  <a:cubicBezTo>
                    <a:pt x="942" y="8611"/>
                    <a:pt x="582" y="8203"/>
                    <a:pt x="550" y="7732"/>
                  </a:cubicBezTo>
                  <a:lnTo>
                    <a:pt x="32" y="878"/>
                  </a:lnTo>
                  <a:cubicBezTo>
                    <a:pt x="1" y="392"/>
                    <a:pt x="425" y="0"/>
                    <a:pt x="9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6"/>
            <p:cNvSpPr/>
            <p:nvPr/>
          </p:nvSpPr>
          <p:spPr>
            <a:xfrm>
              <a:off x="6695650" y="4008825"/>
              <a:ext cx="184700" cy="103550"/>
            </a:xfrm>
            <a:custGeom>
              <a:avLst/>
              <a:gdLst/>
              <a:ahLst/>
              <a:cxnLst/>
              <a:rect l="l" t="t" r="r" b="b"/>
              <a:pathLst>
                <a:path w="7388" h="4142" extrusionOk="0">
                  <a:moveTo>
                    <a:pt x="4690" y="911"/>
                  </a:moveTo>
                  <a:cubicBezTo>
                    <a:pt x="4800" y="1241"/>
                    <a:pt x="5662" y="1554"/>
                    <a:pt x="6039" y="1538"/>
                  </a:cubicBezTo>
                  <a:cubicBezTo>
                    <a:pt x="7090" y="1492"/>
                    <a:pt x="7325" y="1617"/>
                    <a:pt x="7373" y="2573"/>
                  </a:cubicBezTo>
                  <a:cubicBezTo>
                    <a:pt x="7373" y="2621"/>
                    <a:pt x="7373" y="2730"/>
                    <a:pt x="7388" y="2903"/>
                  </a:cubicBezTo>
                  <a:cubicBezTo>
                    <a:pt x="6871" y="3437"/>
                    <a:pt x="6258" y="3859"/>
                    <a:pt x="5568" y="4142"/>
                  </a:cubicBezTo>
                  <a:lnTo>
                    <a:pt x="1694" y="4142"/>
                  </a:lnTo>
                  <a:cubicBezTo>
                    <a:pt x="1051" y="3891"/>
                    <a:pt x="486" y="3499"/>
                    <a:pt x="0" y="3029"/>
                  </a:cubicBezTo>
                  <a:lnTo>
                    <a:pt x="0" y="2636"/>
                  </a:lnTo>
                  <a:cubicBezTo>
                    <a:pt x="47" y="1632"/>
                    <a:pt x="266" y="1492"/>
                    <a:pt x="1349" y="1538"/>
                  </a:cubicBezTo>
                  <a:cubicBezTo>
                    <a:pt x="1678" y="1554"/>
                    <a:pt x="2494" y="1147"/>
                    <a:pt x="2588" y="911"/>
                  </a:cubicBezTo>
                  <a:cubicBezTo>
                    <a:pt x="2682" y="660"/>
                    <a:pt x="2682" y="252"/>
                    <a:pt x="2636" y="1"/>
                  </a:cubicBezTo>
                  <a:lnTo>
                    <a:pt x="3639" y="17"/>
                  </a:lnTo>
                  <a:lnTo>
                    <a:pt x="4643" y="1"/>
                  </a:lnTo>
                  <a:cubicBezTo>
                    <a:pt x="4581" y="252"/>
                    <a:pt x="4596" y="660"/>
                    <a:pt x="4690" y="9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6"/>
            <p:cNvSpPr/>
            <p:nvPr/>
          </p:nvSpPr>
          <p:spPr>
            <a:xfrm>
              <a:off x="6695650" y="4006100"/>
              <a:ext cx="184700" cy="106275"/>
            </a:xfrm>
            <a:custGeom>
              <a:avLst/>
              <a:gdLst/>
              <a:ahLst/>
              <a:cxnLst/>
              <a:rect l="l" t="t" r="r" b="b"/>
              <a:pathLst>
                <a:path w="7388" h="4251" extrusionOk="0">
                  <a:moveTo>
                    <a:pt x="4690" y="1020"/>
                  </a:moveTo>
                  <a:cubicBezTo>
                    <a:pt x="4800" y="1350"/>
                    <a:pt x="5662" y="1663"/>
                    <a:pt x="6039" y="1647"/>
                  </a:cubicBezTo>
                  <a:cubicBezTo>
                    <a:pt x="7090" y="1601"/>
                    <a:pt x="7325" y="1726"/>
                    <a:pt x="7373" y="2682"/>
                  </a:cubicBezTo>
                  <a:cubicBezTo>
                    <a:pt x="7373" y="2730"/>
                    <a:pt x="7373" y="2839"/>
                    <a:pt x="7388" y="3012"/>
                  </a:cubicBezTo>
                  <a:cubicBezTo>
                    <a:pt x="6871" y="3546"/>
                    <a:pt x="6258" y="3968"/>
                    <a:pt x="5568" y="4251"/>
                  </a:cubicBezTo>
                  <a:lnTo>
                    <a:pt x="1694" y="4251"/>
                  </a:lnTo>
                  <a:cubicBezTo>
                    <a:pt x="1051" y="4000"/>
                    <a:pt x="486" y="3608"/>
                    <a:pt x="0" y="3138"/>
                  </a:cubicBezTo>
                  <a:lnTo>
                    <a:pt x="0" y="2745"/>
                  </a:lnTo>
                  <a:cubicBezTo>
                    <a:pt x="47" y="1741"/>
                    <a:pt x="266" y="1601"/>
                    <a:pt x="1349" y="1647"/>
                  </a:cubicBezTo>
                  <a:cubicBezTo>
                    <a:pt x="1678" y="1663"/>
                    <a:pt x="2494" y="1271"/>
                    <a:pt x="2588" y="1020"/>
                  </a:cubicBezTo>
                  <a:cubicBezTo>
                    <a:pt x="2682" y="769"/>
                    <a:pt x="2682" y="361"/>
                    <a:pt x="2636" y="110"/>
                  </a:cubicBezTo>
                  <a:lnTo>
                    <a:pt x="3639" y="126"/>
                  </a:lnTo>
                  <a:lnTo>
                    <a:pt x="4658" y="1"/>
                  </a:lnTo>
                  <a:cubicBezTo>
                    <a:pt x="4596" y="267"/>
                    <a:pt x="4596" y="769"/>
                    <a:pt x="4690" y="1020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6"/>
            <p:cNvSpPr/>
            <p:nvPr/>
          </p:nvSpPr>
          <p:spPr>
            <a:xfrm>
              <a:off x="6743500" y="3958275"/>
              <a:ext cx="15300" cy="37650"/>
            </a:xfrm>
            <a:custGeom>
              <a:avLst/>
              <a:gdLst/>
              <a:ahLst/>
              <a:cxnLst/>
              <a:rect l="l" t="t" r="r" b="b"/>
              <a:pathLst>
                <a:path w="612" h="1506" extrusionOk="0">
                  <a:moveTo>
                    <a:pt x="548" y="1224"/>
                  </a:moveTo>
                  <a:lnTo>
                    <a:pt x="611" y="533"/>
                  </a:lnTo>
                  <a:cubicBezTo>
                    <a:pt x="502" y="423"/>
                    <a:pt x="423" y="360"/>
                    <a:pt x="377" y="282"/>
                  </a:cubicBezTo>
                  <a:cubicBezTo>
                    <a:pt x="220" y="47"/>
                    <a:pt x="141" y="0"/>
                    <a:pt x="46" y="63"/>
                  </a:cubicBezTo>
                  <a:cubicBezTo>
                    <a:pt x="0" y="94"/>
                    <a:pt x="0" y="172"/>
                    <a:pt x="15" y="282"/>
                  </a:cubicBezTo>
                  <a:cubicBezTo>
                    <a:pt x="46" y="471"/>
                    <a:pt x="172" y="753"/>
                    <a:pt x="203" y="925"/>
                  </a:cubicBezTo>
                  <a:cubicBezTo>
                    <a:pt x="235" y="1050"/>
                    <a:pt x="408" y="1506"/>
                    <a:pt x="548" y="1224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6"/>
            <p:cNvSpPr/>
            <p:nvPr/>
          </p:nvSpPr>
          <p:spPr>
            <a:xfrm>
              <a:off x="6814075" y="3958275"/>
              <a:ext cx="15300" cy="37650"/>
            </a:xfrm>
            <a:custGeom>
              <a:avLst/>
              <a:gdLst/>
              <a:ahLst/>
              <a:cxnLst/>
              <a:rect l="l" t="t" r="r" b="b"/>
              <a:pathLst>
                <a:path w="612" h="1506" extrusionOk="0">
                  <a:moveTo>
                    <a:pt x="63" y="1224"/>
                  </a:moveTo>
                  <a:lnTo>
                    <a:pt x="0" y="533"/>
                  </a:lnTo>
                  <a:cubicBezTo>
                    <a:pt x="95" y="423"/>
                    <a:pt x="172" y="360"/>
                    <a:pt x="235" y="282"/>
                  </a:cubicBezTo>
                  <a:cubicBezTo>
                    <a:pt x="377" y="47"/>
                    <a:pt x="471" y="0"/>
                    <a:pt x="565" y="63"/>
                  </a:cubicBezTo>
                  <a:cubicBezTo>
                    <a:pt x="596" y="94"/>
                    <a:pt x="612" y="172"/>
                    <a:pt x="580" y="282"/>
                  </a:cubicBezTo>
                  <a:cubicBezTo>
                    <a:pt x="549" y="471"/>
                    <a:pt x="423" y="753"/>
                    <a:pt x="392" y="925"/>
                  </a:cubicBezTo>
                  <a:cubicBezTo>
                    <a:pt x="361" y="1050"/>
                    <a:pt x="189" y="1506"/>
                    <a:pt x="63" y="1224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6"/>
            <p:cNvSpPr/>
            <p:nvPr/>
          </p:nvSpPr>
          <p:spPr>
            <a:xfrm>
              <a:off x="6755625" y="4024925"/>
              <a:ext cx="61600" cy="28250"/>
            </a:xfrm>
            <a:custGeom>
              <a:avLst/>
              <a:gdLst/>
              <a:ahLst/>
              <a:cxnLst/>
              <a:rect l="l" t="t" r="r" b="b"/>
              <a:pathLst>
                <a:path w="2464" h="1130" extrusionOk="0">
                  <a:moveTo>
                    <a:pt x="237" y="1"/>
                  </a:moveTo>
                  <a:cubicBezTo>
                    <a:pt x="205" y="220"/>
                    <a:pt x="142" y="314"/>
                    <a:pt x="1" y="424"/>
                  </a:cubicBezTo>
                  <a:cubicBezTo>
                    <a:pt x="848" y="1130"/>
                    <a:pt x="1554" y="1082"/>
                    <a:pt x="2464" y="424"/>
                  </a:cubicBezTo>
                  <a:cubicBezTo>
                    <a:pt x="2322" y="314"/>
                    <a:pt x="2259" y="220"/>
                    <a:pt x="2228" y="1"/>
                  </a:cubicBezTo>
                  <a:cubicBezTo>
                    <a:pt x="1789" y="63"/>
                    <a:pt x="707" y="63"/>
                    <a:pt x="2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6"/>
            <p:cNvSpPr/>
            <p:nvPr/>
          </p:nvSpPr>
          <p:spPr>
            <a:xfrm>
              <a:off x="6687025" y="4035500"/>
              <a:ext cx="198825" cy="156500"/>
            </a:xfrm>
            <a:custGeom>
              <a:avLst/>
              <a:gdLst/>
              <a:ahLst/>
              <a:cxnLst/>
              <a:rect l="l" t="t" r="r" b="b"/>
              <a:pathLst>
                <a:path w="7953" h="6260" extrusionOk="0">
                  <a:moveTo>
                    <a:pt x="5177" y="1"/>
                  </a:moveTo>
                  <a:cubicBezTo>
                    <a:pt x="5459" y="236"/>
                    <a:pt x="6164" y="487"/>
                    <a:pt x="6525" y="471"/>
                  </a:cubicBezTo>
                  <a:cubicBezTo>
                    <a:pt x="7576" y="425"/>
                    <a:pt x="7874" y="534"/>
                    <a:pt x="7937" y="1334"/>
                  </a:cubicBezTo>
                  <a:cubicBezTo>
                    <a:pt x="7937" y="1366"/>
                    <a:pt x="7952" y="5804"/>
                    <a:pt x="7952" y="6260"/>
                  </a:cubicBezTo>
                  <a:lnTo>
                    <a:pt x="0" y="6260"/>
                  </a:lnTo>
                  <a:lnTo>
                    <a:pt x="0" y="1334"/>
                  </a:lnTo>
                  <a:cubicBezTo>
                    <a:pt x="78" y="534"/>
                    <a:pt x="361" y="425"/>
                    <a:pt x="1427" y="471"/>
                  </a:cubicBezTo>
                  <a:cubicBezTo>
                    <a:pt x="1789" y="487"/>
                    <a:pt x="2494" y="236"/>
                    <a:pt x="2761" y="1"/>
                  </a:cubicBezTo>
                  <a:cubicBezTo>
                    <a:pt x="3545" y="251"/>
                    <a:pt x="4219" y="268"/>
                    <a:pt x="51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6"/>
            <p:cNvSpPr/>
            <p:nvPr/>
          </p:nvSpPr>
          <p:spPr>
            <a:xfrm>
              <a:off x="6744650" y="3896300"/>
              <a:ext cx="82775" cy="125900"/>
            </a:xfrm>
            <a:custGeom>
              <a:avLst/>
              <a:gdLst/>
              <a:ahLst/>
              <a:cxnLst/>
              <a:rect l="l" t="t" r="r" b="b"/>
              <a:pathLst>
                <a:path w="3311" h="5036" extrusionOk="0">
                  <a:moveTo>
                    <a:pt x="157" y="2699"/>
                  </a:moveTo>
                  <a:cubicBezTo>
                    <a:pt x="0" y="1835"/>
                    <a:pt x="32" y="1130"/>
                    <a:pt x="597" y="706"/>
                  </a:cubicBezTo>
                  <a:cubicBezTo>
                    <a:pt x="1538" y="1"/>
                    <a:pt x="2715" y="549"/>
                    <a:pt x="2777" y="722"/>
                  </a:cubicBezTo>
                  <a:cubicBezTo>
                    <a:pt x="3311" y="1020"/>
                    <a:pt x="3311" y="1789"/>
                    <a:pt x="3185" y="2557"/>
                  </a:cubicBezTo>
                  <a:cubicBezTo>
                    <a:pt x="3106" y="3153"/>
                    <a:pt x="2981" y="4000"/>
                    <a:pt x="2636" y="4487"/>
                  </a:cubicBezTo>
                  <a:cubicBezTo>
                    <a:pt x="2416" y="4816"/>
                    <a:pt x="2008" y="4847"/>
                    <a:pt x="1695" y="5035"/>
                  </a:cubicBezTo>
                  <a:cubicBezTo>
                    <a:pt x="1272" y="4816"/>
                    <a:pt x="958" y="4878"/>
                    <a:pt x="738" y="4550"/>
                  </a:cubicBezTo>
                  <a:cubicBezTo>
                    <a:pt x="456" y="4142"/>
                    <a:pt x="268" y="3216"/>
                    <a:pt x="157" y="26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6"/>
            <p:cNvSpPr/>
            <p:nvPr/>
          </p:nvSpPr>
          <p:spPr>
            <a:xfrm>
              <a:off x="6843875" y="4179800"/>
              <a:ext cx="47450" cy="106300"/>
            </a:xfrm>
            <a:custGeom>
              <a:avLst/>
              <a:gdLst/>
              <a:ahLst/>
              <a:cxnLst/>
              <a:rect l="l" t="t" r="r" b="b"/>
              <a:pathLst>
                <a:path w="1898" h="4252" extrusionOk="0">
                  <a:moveTo>
                    <a:pt x="879" y="32"/>
                  </a:moveTo>
                  <a:lnTo>
                    <a:pt x="1506" y="17"/>
                  </a:lnTo>
                  <a:cubicBezTo>
                    <a:pt x="1726" y="1"/>
                    <a:pt x="1898" y="205"/>
                    <a:pt x="1851" y="440"/>
                  </a:cubicBezTo>
                  <a:lnTo>
                    <a:pt x="1302" y="3813"/>
                  </a:lnTo>
                  <a:cubicBezTo>
                    <a:pt x="1270" y="4064"/>
                    <a:pt x="1098" y="4252"/>
                    <a:pt x="879" y="4252"/>
                  </a:cubicBezTo>
                  <a:lnTo>
                    <a:pt x="0" y="425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6"/>
            <p:cNvSpPr/>
            <p:nvPr/>
          </p:nvSpPr>
          <p:spPr>
            <a:xfrm>
              <a:off x="6681525" y="4179800"/>
              <a:ext cx="47100" cy="106300"/>
            </a:xfrm>
            <a:custGeom>
              <a:avLst/>
              <a:gdLst/>
              <a:ahLst/>
              <a:cxnLst/>
              <a:rect l="l" t="t" r="r" b="b"/>
              <a:pathLst>
                <a:path w="1884" h="4252" extrusionOk="0">
                  <a:moveTo>
                    <a:pt x="1020" y="32"/>
                  </a:moveTo>
                  <a:lnTo>
                    <a:pt x="377" y="17"/>
                  </a:lnTo>
                  <a:cubicBezTo>
                    <a:pt x="173" y="1"/>
                    <a:pt x="1" y="205"/>
                    <a:pt x="32" y="440"/>
                  </a:cubicBezTo>
                  <a:lnTo>
                    <a:pt x="581" y="3813"/>
                  </a:lnTo>
                  <a:cubicBezTo>
                    <a:pt x="612" y="4064"/>
                    <a:pt x="800" y="4252"/>
                    <a:pt x="1005" y="4252"/>
                  </a:cubicBezTo>
                  <a:lnTo>
                    <a:pt x="1883" y="425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6"/>
            <p:cNvSpPr/>
            <p:nvPr/>
          </p:nvSpPr>
          <p:spPr>
            <a:xfrm>
              <a:off x="6700350" y="4070425"/>
              <a:ext cx="171775" cy="215275"/>
            </a:xfrm>
            <a:custGeom>
              <a:avLst/>
              <a:gdLst/>
              <a:ahLst/>
              <a:cxnLst/>
              <a:rect l="l" t="t" r="r" b="b"/>
              <a:pathLst>
                <a:path w="6871" h="8611" extrusionOk="0">
                  <a:moveTo>
                    <a:pt x="925" y="0"/>
                  </a:moveTo>
                  <a:lnTo>
                    <a:pt x="5961" y="0"/>
                  </a:lnTo>
                  <a:cubicBezTo>
                    <a:pt x="6447" y="0"/>
                    <a:pt x="6871" y="392"/>
                    <a:pt x="6839" y="878"/>
                  </a:cubicBezTo>
                  <a:lnTo>
                    <a:pt x="6321" y="7732"/>
                  </a:lnTo>
                  <a:cubicBezTo>
                    <a:pt x="6290" y="8203"/>
                    <a:pt x="5930" y="8611"/>
                    <a:pt x="5443" y="8611"/>
                  </a:cubicBezTo>
                  <a:lnTo>
                    <a:pt x="1444" y="8611"/>
                  </a:lnTo>
                  <a:cubicBezTo>
                    <a:pt x="957" y="8611"/>
                    <a:pt x="597" y="8203"/>
                    <a:pt x="565" y="7732"/>
                  </a:cubicBezTo>
                  <a:lnTo>
                    <a:pt x="47" y="878"/>
                  </a:lnTo>
                  <a:cubicBezTo>
                    <a:pt x="1" y="392"/>
                    <a:pt x="440" y="0"/>
                    <a:pt x="92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6"/>
            <p:cNvSpPr/>
            <p:nvPr/>
          </p:nvSpPr>
          <p:spPr>
            <a:xfrm>
              <a:off x="6280375" y="4008825"/>
              <a:ext cx="184325" cy="103550"/>
            </a:xfrm>
            <a:custGeom>
              <a:avLst/>
              <a:gdLst/>
              <a:ahLst/>
              <a:cxnLst/>
              <a:rect l="l" t="t" r="r" b="b"/>
              <a:pathLst>
                <a:path w="7373" h="4142" extrusionOk="0">
                  <a:moveTo>
                    <a:pt x="4674" y="911"/>
                  </a:moveTo>
                  <a:cubicBezTo>
                    <a:pt x="4800" y="1241"/>
                    <a:pt x="5663" y="1554"/>
                    <a:pt x="6040" y="1538"/>
                  </a:cubicBezTo>
                  <a:cubicBezTo>
                    <a:pt x="7090" y="1492"/>
                    <a:pt x="7326" y="1617"/>
                    <a:pt x="7372" y="2573"/>
                  </a:cubicBezTo>
                  <a:lnTo>
                    <a:pt x="7372" y="2903"/>
                  </a:lnTo>
                  <a:cubicBezTo>
                    <a:pt x="6870" y="3437"/>
                    <a:pt x="6259" y="3859"/>
                    <a:pt x="5569" y="4142"/>
                  </a:cubicBezTo>
                  <a:lnTo>
                    <a:pt x="1679" y="4142"/>
                  </a:lnTo>
                  <a:cubicBezTo>
                    <a:pt x="1052" y="3891"/>
                    <a:pt x="487" y="3499"/>
                    <a:pt x="0" y="3029"/>
                  </a:cubicBezTo>
                  <a:lnTo>
                    <a:pt x="0" y="2636"/>
                  </a:lnTo>
                  <a:cubicBezTo>
                    <a:pt x="48" y="1632"/>
                    <a:pt x="267" y="1492"/>
                    <a:pt x="1334" y="1538"/>
                  </a:cubicBezTo>
                  <a:cubicBezTo>
                    <a:pt x="1663" y="1554"/>
                    <a:pt x="2495" y="1147"/>
                    <a:pt x="2589" y="911"/>
                  </a:cubicBezTo>
                  <a:cubicBezTo>
                    <a:pt x="2683" y="660"/>
                    <a:pt x="2683" y="252"/>
                    <a:pt x="2620" y="1"/>
                  </a:cubicBezTo>
                  <a:lnTo>
                    <a:pt x="3639" y="17"/>
                  </a:lnTo>
                  <a:lnTo>
                    <a:pt x="4643" y="1"/>
                  </a:lnTo>
                  <a:cubicBezTo>
                    <a:pt x="4580" y="252"/>
                    <a:pt x="4580" y="660"/>
                    <a:pt x="4674" y="9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6"/>
            <p:cNvSpPr/>
            <p:nvPr/>
          </p:nvSpPr>
          <p:spPr>
            <a:xfrm>
              <a:off x="6280375" y="4006100"/>
              <a:ext cx="184325" cy="106275"/>
            </a:xfrm>
            <a:custGeom>
              <a:avLst/>
              <a:gdLst/>
              <a:ahLst/>
              <a:cxnLst/>
              <a:rect l="l" t="t" r="r" b="b"/>
              <a:pathLst>
                <a:path w="7373" h="4251" extrusionOk="0">
                  <a:moveTo>
                    <a:pt x="4674" y="1020"/>
                  </a:moveTo>
                  <a:cubicBezTo>
                    <a:pt x="4800" y="1350"/>
                    <a:pt x="5663" y="1663"/>
                    <a:pt x="6040" y="1647"/>
                  </a:cubicBezTo>
                  <a:cubicBezTo>
                    <a:pt x="7090" y="1601"/>
                    <a:pt x="7326" y="1726"/>
                    <a:pt x="7372" y="2682"/>
                  </a:cubicBezTo>
                  <a:lnTo>
                    <a:pt x="7372" y="3012"/>
                  </a:lnTo>
                  <a:cubicBezTo>
                    <a:pt x="6870" y="3546"/>
                    <a:pt x="6259" y="3968"/>
                    <a:pt x="5569" y="4251"/>
                  </a:cubicBezTo>
                  <a:lnTo>
                    <a:pt x="1679" y="4251"/>
                  </a:lnTo>
                  <a:cubicBezTo>
                    <a:pt x="1052" y="4000"/>
                    <a:pt x="487" y="3608"/>
                    <a:pt x="0" y="3138"/>
                  </a:cubicBezTo>
                  <a:lnTo>
                    <a:pt x="0" y="2745"/>
                  </a:lnTo>
                  <a:cubicBezTo>
                    <a:pt x="48" y="1741"/>
                    <a:pt x="267" y="1601"/>
                    <a:pt x="1334" y="1647"/>
                  </a:cubicBezTo>
                  <a:cubicBezTo>
                    <a:pt x="1663" y="1663"/>
                    <a:pt x="2495" y="1271"/>
                    <a:pt x="2589" y="1020"/>
                  </a:cubicBezTo>
                  <a:cubicBezTo>
                    <a:pt x="2683" y="769"/>
                    <a:pt x="2683" y="361"/>
                    <a:pt x="2620" y="110"/>
                  </a:cubicBezTo>
                  <a:lnTo>
                    <a:pt x="3639" y="126"/>
                  </a:lnTo>
                  <a:lnTo>
                    <a:pt x="4659" y="1"/>
                  </a:lnTo>
                  <a:cubicBezTo>
                    <a:pt x="4597" y="267"/>
                    <a:pt x="4580" y="769"/>
                    <a:pt x="4674" y="1020"/>
                  </a:cubicBezTo>
                  <a:close/>
                </a:path>
              </a:pathLst>
            </a:custGeom>
            <a:solidFill>
              <a:srgbClr val="4017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6"/>
            <p:cNvSpPr/>
            <p:nvPr/>
          </p:nvSpPr>
          <p:spPr>
            <a:xfrm>
              <a:off x="6327825" y="3958275"/>
              <a:ext cx="15300" cy="37650"/>
            </a:xfrm>
            <a:custGeom>
              <a:avLst/>
              <a:gdLst/>
              <a:ahLst/>
              <a:cxnLst/>
              <a:rect l="l" t="t" r="r" b="b"/>
              <a:pathLst>
                <a:path w="612" h="1506" extrusionOk="0">
                  <a:moveTo>
                    <a:pt x="565" y="1224"/>
                  </a:moveTo>
                  <a:lnTo>
                    <a:pt x="612" y="533"/>
                  </a:lnTo>
                  <a:cubicBezTo>
                    <a:pt x="518" y="423"/>
                    <a:pt x="440" y="360"/>
                    <a:pt x="392" y="282"/>
                  </a:cubicBezTo>
                  <a:cubicBezTo>
                    <a:pt x="235" y="47"/>
                    <a:pt x="141" y="0"/>
                    <a:pt x="63" y="63"/>
                  </a:cubicBezTo>
                  <a:cubicBezTo>
                    <a:pt x="16" y="94"/>
                    <a:pt x="1" y="172"/>
                    <a:pt x="32" y="282"/>
                  </a:cubicBezTo>
                  <a:cubicBezTo>
                    <a:pt x="63" y="471"/>
                    <a:pt x="189" y="753"/>
                    <a:pt x="220" y="925"/>
                  </a:cubicBezTo>
                  <a:cubicBezTo>
                    <a:pt x="252" y="1050"/>
                    <a:pt x="424" y="1506"/>
                    <a:pt x="565" y="1224"/>
                  </a:cubicBezTo>
                  <a:close/>
                </a:path>
              </a:pathLst>
            </a:custGeom>
            <a:solidFill>
              <a:srgbClr val="4017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6"/>
            <p:cNvSpPr/>
            <p:nvPr/>
          </p:nvSpPr>
          <p:spPr>
            <a:xfrm>
              <a:off x="6398800" y="3958275"/>
              <a:ext cx="15325" cy="37650"/>
            </a:xfrm>
            <a:custGeom>
              <a:avLst/>
              <a:gdLst/>
              <a:ahLst/>
              <a:cxnLst/>
              <a:rect l="l" t="t" r="r" b="b"/>
              <a:pathLst>
                <a:path w="613" h="1506" extrusionOk="0">
                  <a:moveTo>
                    <a:pt x="48" y="1224"/>
                  </a:moveTo>
                  <a:lnTo>
                    <a:pt x="0" y="533"/>
                  </a:lnTo>
                  <a:cubicBezTo>
                    <a:pt x="94" y="423"/>
                    <a:pt x="173" y="360"/>
                    <a:pt x="220" y="282"/>
                  </a:cubicBezTo>
                  <a:cubicBezTo>
                    <a:pt x="377" y="47"/>
                    <a:pt x="471" y="0"/>
                    <a:pt x="550" y="63"/>
                  </a:cubicBezTo>
                  <a:cubicBezTo>
                    <a:pt x="596" y="94"/>
                    <a:pt x="612" y="172"/>
                    <a:pt x="581" y="282"/>
                  </a:cubicBezTo>
                  <a:cubicBezTo>
                    <a:pt x="550" y="471"/>
                    <a:pt x="424" y="753"/>
                    <a:pt x="393" y="925"/>
                  </a:cubicBezTo>
                  <a:cubicBezTo>
                    <a:pt x="362" y="1050"/>
                    <a:pt x="188" y="1506"/>
                    <a:pt x="48" y="1224"/>
                  </a:cubicBezTo>
                  <a:close/>
                </a:path>
              </a:pathLst>
            </a:custGeom>
            <a:solidFill>
              <a:srgbClr val="4017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6"/>
            <p:cNvSpPr/>
            <p:nvPr/>
          </p:nvSpPr>
          <p:spPr>
            <a:xfrm>
              <a:off x="6340375" y="4024925"/>
              <a:ext cx="61575" cy="28250"/>
            </a:xfrm>
            <a:custGeom>
              <a:avLst/>
              <a:gdLst/>
              <a:ahLst/>
              <a:cxnLst/>
              <a:rect l="l" t="t" r="r" b="b"/>
              <a:pathLst>
                <a:path w="2463" h="1130" extrusionOk="0">
                  <a:moveTo>
                    <a:pt x="235" y="1"/>
                  </a:moveTo>
                  <a:cubicBezTo>
                    <a:pt x="204" y="220"/>
                    <a:pt x="141" y="314"/>
                    <a:pt x="1" y="424"/>
                  </a:cubicBezTo>
                  <a:cubicBezTo>
                    <a:pt x="848" y="1130"/>
                    <a:pt x="1553" y="1082"/>
                    <a:pt x="2463" y="424"/>
                  </a:cubicBezTo>
                  <a:cubicBezTo>
                    <a:pt x="2322" y="314"/>
                    <a:pt x="2259" y="220"/>
                    <a:pt x="2228" y="1"/>
                  </a:cubicBezTo>
                  <a:cubicBezTo>
                    <a:pt x="1772" y="63"/>
                    <a:pt x="706" y="63"/>
                    <a:pt x="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6"/>
            <p:cNvSpPr/>
            <p:nvPr/>
          </p:nvSpPr>
          <p:spPr>
            <a:xfrm>
              <a:off x="6271750" y="4035500"/>
              <a:ext cx="198425" cy="156500"/>
            </a:xfrm>
            <a:custGeom>
              <a:avLst/>
              <a:gdLst/>
              <a:ahLst/>
              <a:cxnLst/>
              <a:rect l="l" t="t" r="r" b="b"/>
              <a:pathLst>
                <a:path w="7937" h="6260" extrusionOk="0">
                  <a:moveTo>
                    <a:pt x="5176" y="1"/>
                  </a:moveTo>
                  <a:cubicBezTo>
                    <a:pt x="5444" y="236"/>
                    <a:pt x="6149" y="487"/>
                    <a:pt x="6525" y="471"/>
                  </a:cubicBezTo>
                  <a:cubicBezTo>
                    <a:pt x="7577" y="425"/>
                    <a:pt x="7859" y="534"/>
                    <a:pt x="7937" y="1334"/>
                  </a:cubicBezTo>
                  <a:lnTo>
                    <a:pt x="7937" y="6260"/>
                  </a:lnTo>
                  <a:lnTo>
                    <a:pt x="0" y="6260"/>
                  </a:lnTo>
                  <a:lnTo>
                    <a:pt x="0" y="1334"/>
                  </a:lnTo>
                  <a:cubicBezTo>
                    <a:pt x="79" y="534"/>
                    <a:pt x="361" y="425"/>
                    <a:pt x="1412" y="471"/>
                  </a:cubicBezTo>
                  <a:cubicBezTo>
                    <a:pt x="1788" y="487"/>
                    <a:pt x="2495" y="236"/>
                    <a:pt x="2761" y="1"/>
                  </a:cubicBezTo>
                  <a:cubicBezTo>
                    <a:pt x="3545" y="251"/>
                    <a:pt x="4220" y="268"/>
                    <a:pt x="51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6"/>
            <p:cNvSpPr/>
            <p:nvPr/>
          </p:nvSpPr>
          <p:spPr>
            <a:xfrm>
              <a:off x="6329400" y="3896300"/>
              <a:ext cx="82750" cy="125900"/>
            </a:xfrm>
            <a:custGeom>
              <a:avLst/>
              <a:gdLst/>
              <a:ahLst/>
              <a:cxnLst/>
              <a:rect l="l" t="t" r="r" b="b"/>
              <a:pathLst>
                <a:path w="3310" h="5036" extrusionOk="0">
                  <a:moveTo>
                    <a:pt x="157" y="2699"/>
                  </a:moveTo>
                  <a:cubicBezTo>
                    <a:pt x="0" y="1835"/>
                    <a:pt x="32" y="1130"/>
                    <a:pt x="596" y="706"/>
                  </a:cubicBezTo>
                  <a:cubicBezTo>
                    <a:pt x="1538" y="1"/>
                    <a:pt x="2713" y="549"/>
                    <a:pt x="2776" y="722"/>
                  </a:cubicBezTo>
                  <a:cubicBezTo>
                    <a:pt x="3294" y="1020"/>
                    <a:pt x="3309" y="1789"/>
                    <a:pt x="3184" y="2557"/>
                  </a:cubicBezTo>
                  <a:cubicBezTo>
                    <a:pt x="3090" y="3153"/>
                    <a:pt x="2981" y="4000"/>
                    <a:pt x="2636" y="4487"/>
                  </a:cubicBezTo>
                  <a:cubicBezTo>
                    <a:pt x="2400" y="4816"/>
                    <a:pt x="1992" y="4847"/>
                    <a:pt x="1678" y="5035"/>
                  </a:cubicBezTo>
                  <a:cubicBezTo>
                    <a:pt x="1270" y="4816"/>
                    <a:pt x="957" y="4878"/>
                    <a:pt x="722" y="4550"/>
                  </a:cubicBezTo>
                  <a:cubicBezTo>
                    <a:pt x="455" y="4142"/>
                    <a:pt x="266" y="3216"/>
                    <a:pt x="157" y="2699"/>
                  </a:cubicBezTo>
                  <a:close/>
                </a:path>
              </a:pathLst>
            </a:custGeom>
            <a:solidFill>
              <a:srgbClr val="230C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6"/>
            <p:cNvSpPr/>
            <p:nvPr/>
          </p:nvSpPr>
          <p:spPr>
            <a:xfrm>
              <a:off x="6428600" y="4179800"/>
              <a:ext cx="47075" cy="106300"/>
            </a:xfrm>
            <a:custGeom>
              <a:avLst/>
              <a:gdLst/>
              <a:ahLst/>
              <a:cxnLst/>
              <a:rect l="l" t="t" r="r" b="b"/>
              <a:pathLst>
                <a:path w="1883" h="4252" extrusionOk="0">
                  <a:moveTo>
                    <a:pt x="864" y="32"/>
                  </a:moveTo>
                  <a:lnTo>
                    <a:pt x="1506" y="17"/>
                  </a:lnTo>
                  <a:cubicBezTo>
                    <a:pt x="1711" y="1"/>
                    <a:pt x="1882" y="205"/>
                    <a:pt x="1851" y="440"/>
                  </a:cubicBezTo>
                  <a:lnTo>
                    <a:pt x="1303" y="3813"/>
                  </a:lnTo>
                  <a:cubicBezTo>
                    <a:pt x="1271" y="4064"/>
                    <a:pt x="1098" y="4252"/>
                    <a:pt x="879" y="4252"/>
                  </a:cubicBezTo>
                  <a:lnTo>
                    <a:pt x="0" y="425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6"/>
            <p:cNvSpPr/>
            <p:nvPr/>
          </p:nvSpPr>
          <p:spPr>
            <a:xfrm>
              <a:off x="6266250" y="4179800"/>
              <a:ext cx="47075" cy="106300"/>
            </a:xfrm>
            <a:custGeom>
              <a:avLst/>
              <a:gdLst/>
              <a:ahLst/>
              <a:cxnLst/>
              <a:rect l="l" t="t" r="r" b="b"/>
              <a:pathLst>
                <a:path w="1883" h="4252" extrusionOk="0">
                  <a:moveTo>
                    <a:pt x="1021" y="32"/>
                  </a:moveTo>
                  <a:lnTo>
                    <a:pt x="377" y="17"/>
                  </a:lnTo>
                  <a:cubicBezTo>
                    <a:pt x="174" y="1"/>
                    <a:pt x="1" y="205"/>
                    <a:pt x="32" y="440"/>
                  </a:cubicBezTo>
                  <a:lnTo>
                    <a:pt x="581" y="3813"/>
                  </a:lnTo>
                  <a:cubicBezTo>
                    <a:pt x="613" y="4064"/>
                    <a:pt x="785" y="4252"/>
                    <a:pt x="1004" y="4252"/>
                  </a:cubicBezTo>
                  <a:lnTo>
                    <a:pt x="1883" y="425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6"/>
            <p:cNvSpPr/>
            <p:nvPr/>
          </p:nvSpPr>
          <p:spPr>
            <a:xfrm>
              <a:off x="6285075" y="4070425"/>
              <a:ext cx="171775" cy="215275"/>
            </a:xfrm>
            <a:custGeom>
              <a:avLst/>
              <a:gdLst/>
              <a:ahLst/>
              <a:cxnLst/>
              <a:rect l="l" t="t" r="r" b="b"/>
              <a:pathLst>
                <a:path w="6871" h="8611" extrusionOk="0">
                  <a:moveTo>
                    <a:pt x="910" y="0"/>
                  </a:moveTo>
                  <a:lnTo>
                    <a:pt x="5961" y="0"/>
                  </a:lnTo>
                  <a:cubicBezTo>
                    <a:pt x="6448" y="0"/>
                    <a:pt x="6871" y="392"/>
                    <a:pt x="6839" y="878"/>
                  </a:cubicBezTo>
                  <a:lnTo>
                    <a:pt x="6322" y="7732"/>
                  </a:lnTo>
                  <a:cubicBezTo>
                    <a:pt x="6274" y="8203"/>
                    <a:pt x="5929" y="8611"/>
                    <a:pt x="5444" y="8611"/>
                  </a:cubicBezTo>
                  <a:lnTo>
                    <a:pt x="1428" y="8611"/>
                  </a:lnTo>
                  <a:cubicBezTo>
                    <a:pt x="958" y="8611"/>
                    <a:pt x="596" y="8203"/>
                    <a:pt x="550" y="7732"/>
                  </a:cubicBezTo>
                  <a:lnTo>
                    <a:pt x="32" y="878"/>
                  </a:lnTo>
                  <a:cubicBezTo>
                    <a:pt x="0" y="392"/>
                    <a:pt x="440" y="0"/>
                    <a:pt x="9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B738DFD8-30AB-4023-A908-50228C42C100}"/>
              </a:ext>
            </a:extLst>
          </p:cNvPr>
          <p:cNvSpPr txBox="1"/>
          <p:nvPr/>
        </p:nvSpPr>
        <p:spPr>
          <a:xfrm>
            <a:off x="4572000" y="1818722"/>
            <a:ext cx="484013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Engagement starts with action. Young individuals can volunteer for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22222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local events,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attend party meetings</a:t>
            </a:r>
            <a:endParaRPr lang="en-US" sz="1800" i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actively participate in campaigns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Digital platforms, such as social media, provide accessible avenues for them to connect and contribute.</a:t>
            </a:r>
            <a:endParaRPr lang="pt-P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4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Benefits and Impact</a:t>
            </a:r>
            <a:endParaRPr sz="2400" b="1" dirty="0"/>
          </a:p>
        </p:txBody>
      </p:sp>
      <p:sp>
        <p:nvSpPr>
          <p:cNvPr id="539" name="Google Shape;539;p42"/>
          <p:cNvSpPr txBox="1">
            <a:spLocks noGrp="1"/>
          </p:cNvSpPr>
          <p:nvPr>
            <p:ph type="subTitle" idx="1"/>
          </p:nvPr>
        </p:nvSpPr>
        <p:spPr>
          <a:xfrm>
            <a:off x="6547904" y="1467372"/>
            <a:ext cx="1811100" cy="12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Their involvement can increase voter turnout, energize campaigns, and make our politics more representative of our diverse communities.</a:t>
            </a:r>
            <a:endParaRPr dirty="0"/>
          </a:p>
        </p:txBody>
      </p:sp>
      <p:sp>
        <p:nvSpPr>
          <p:cNvPr id="540" name="Google Shape;540;p42"/>
          <p:cNvSpPr txBox="1">
            <a:spLocks noGrp="1"/>
          </p:cNvSpPr>
          <p:nvPr>
            <p:ph type="subTitle" idx="2"/>
          </p:nvPr>
        </p:nvSpPr>
        <p:spPr>
          <a:xfrm>
            <a:off x="1890266" y="1628915"/>
            <a:ext cx="1811100" cy="121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When young people engage, local parties benefit from their fresh ideas and community connections !</a:t>
            </a:r>
            <a:endParaRPr dirty="0"/>
          </a:p>
        </p:txBody>
      </p:sp>
      <p:grpSp>
        <p:nvGrpSpPr>
          <p:cNvPr id="543" name="Google Shape;543;p42"/>
          <p:cNvGrpSpPr/>
          <p:nvPr/>
        </p:nvGrpSpPr>
        <p:grpSpPr>
          <a:xfrm>
            <a:off x="4401741" y="1341742"/>
            <a:ext cx="1833537" cy="2790188"/>
            <a:chOff x="7259125" y="362725"/>
            <a:chExt cx="536075" cy="813300"/>
          </a:xfrm>
        </p:grpSpPr>
        <p:sp>
          <p:nvSpPr>
            <p:cNvPr id="544" name="Google Shape;544;p42"/>
            <p:cNvSpPr/>
            <p:nvPr/>
          </p:nvSpPr>
          <p:spPr>
            <a:xfrm flipH="1">
              <a:off x="7711875" y="1123850"/>
              <a:ext cx="69450" cy="52175"/>
            </a:xfrm>
            <a:custGeom>
              <a:avLst/>
              <a:gdLst/>
              <a:ahLst/>
              <a:cxnLst/>
              <a:rect l="l" t="t" r="r" b="b"/>
              <a:pathLst>
                <a:path w="2778" h="2087" extrusionOk="0">
                  <a:moveTo>
                    <a:pt x="1209" y="377"/>
                  </a:moveTo>
                  <a:lnTo>
                    <a:pt x="753" y="973"/>
                  </a:lnTo>
                  <a:lnTo>
                    <a:pt x="79" y="1632"/>
                  </a:lnTo>
                  <a:cubicBezTo>
                    <a:pt x="16" y="1678"/>
                    <a:pt x="0" y="2023"/>
                    <a:pt x="111" y="2008"/>
                  </a:cubicBezTo>
                  <a:lnTo>
                    <a:pt x="816" y="2071"/>
                  </a:lnTo>
                  <a:cubicBezTo>
                    <a:pt x="1035" y="2086"/>
                    <a:pt x="1271" y="1992"/>
                    <a:pt x="1475" y="1883"/>
                  </a:cubicBezTo>
                  <a:cubicBezTo>
                    <a:pt x="1616" y="1804"/>
                    <a:pt x="1757" y="1678"/>
                    <a:pt x="1945" y="1553"/>
                  </a:cubicBezTo>
                  <a:lnTo>
                    <a:pt x="2024" y="1710"/>
                  </a:lnTo>
                  <a:lnTo>
                    <a:pt x="2683" y="1459"/>
                  </a:lnTo>
                  <a:lnTo>
                    <a:pt x="2698" y="973"/>
                  </a:lnTo>
                  <a:cubicBezTo>
                    <a:pt x="2777" y="440"/>
                    <a:pt x="2589" y="361"/>
                    <a:pt x="2526" y="1"/>
                  </a:cubicBezTo>
                  <a:lnTo>
                    <a:pt x="1380" y="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2"/>
            <p:cNvSpPr/>
            <p:nvPr/>
          </p:nvSpPr>
          <p:spPr>
            <a:xfrm>
              <a:off x="7263050" y="672500"/>
              <a:ext cx="159225" cy="445100"/>
            </a:xfrm>
            <a:custGeom>
              <a:avLst/>
              <a:gdLst/>
              <a:ahLst/>
              <a:cxnLst/>
              <a:rect l="l" t="t" r="r" b="b"/>
              <a:pathLst>
                <a:path w="6369" h="17804" extrusionOk="0">
                  <a:moveTo>
                    <a:pt x="5569" y="0"/>
                  </a:moveTo>
                  <a:lnTo>
                    <a:pt x="6368" y="0"/>
                  </a:lnTo>
                  <a:lnTo>
                    <a:pt x="816" y="17804"/>
                  </a:lnTo>
                  <a:lnTo>
                    <a:pt x="0" y="178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2"/>
            <p:cNvSpPr/>
            <p:nvPr/>
          </p:nvSpPr>
          <p:spPr>
            <a:xfrm>
              <a:off x="7422650" y="672500"/>
              <a:ext cx="159225" cy="445100"/>
            </a:xfrm>
            <a:custGeom>
              <a:avLst/>
              <a:gdLst/>
              <a:ahLst/>
              <a:cxnLst/>
              <a:rect l="l" t="t" r="r" b="b"/>
              <a:pathLst>
                <a:path w="6369" h="17804" extrusionOk="0">
                  <a:moveTo>
                    <a:pt x="816" y="0"/>
                  </a:moveTo>
                  <a:lnTo>
                    <a:pt x="1" y="0"/>
                  </a:lnTo>
                  <a:lnTo>
                    <a:pt x="5568" y="17804"/>
                  </a:lnTo>
                  <a:lnTo>
                    <a:pt x="6369" y="178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2"/>
            <p:cNvSpPr/>
            <p:nvPr/>
          </p:nvSpPr>
          <p:spPr>
            <a:xfrm>
              <a:off x="7416375" y="633275"/>
              <a:ext cx="12175" cy="460400"/>
            </a:xfrm>
            <a:custGeom>
              <a:avLst/>
              <a:gdLst/>
              <a:ahLst/>
              <a:cxnLst/>
              <a:rect l="l" t="t" r="r" b="b"/>
              <a:pathLst>
                <a:path w="487" h="18416" extrusionOk="0">
                  <a:moveTo>
                    <a:pt x="32" y="237"/>
                  </a:moveTo>
                  <a:lnTo>
                    <a:pt x="486" y="1"/>
                  </a:lnTo>
                  <a:lnTo>
                    <a:pt x="471" y="18415"/>
                  </a:lnTo>
                  <a:lnTo>
                    <a:pt x="1" y="184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2"/>
            <p:cNvSpPr/>
            <p:nvPr/>
          </p:nvSpPr>
          <p:spPr>
            <a:xfrm>
              <a:off x="7266175" y="367050"/>
              <a:ext cx="312950" cy="436450"/>
            </a:xfrm>
            <a:custGeom>
              <a:avLst/>
              <a:gdLst/>
              <a:ahLst/>
              <a:cxnLst/>
              <a:rect l="l" t="t" r="r" b="b"/>
              <a:pathLst>
                <a:path w="12518" h="17458" extrusionOk="0">
                  <a:moveTo>
                    <a:pt x="1" y="0"/>
                  </a:moveTo>
                  <a:lnTo>
                    <a:pt x="12517" y="0"/>
                  </a:lnTo>
                  <a:lnTo>
                    <a:pt x="12517" y="17457"/>
                  </a:lnTo>
                  <a:lnTo>
                    <a:pt x="1" y="1745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2"/>
            <p:cNvSpPr/>
            <p:nvPr/>
          </p:nvSpPr>
          <p:spPr>
            <a:xfrm>
              <a:off x="7259125" y="362725"/>
              <a:ext cx="327050" cy="29025"/>
            </a:xfrm>
            <a:custGeom>
              <a:avLst/>
              <a:gdLst/>
              <a:ahLst/>
              <a:cxnLst/>
              <a:rect l="l" t="t" r="r" b="b"/>
              <a:pathLst>
                <a:path w="13082" h="1161" extrusionOk="0">
                  <a:moveTo>
                    <a:pt x="0" y="0"/>
                  </a:moveTo>
                  <a:lnTo>
                    <a:pt x="13082" y="0"/>
                  </a:lnTo>
                  <a:lnTo>
                    <a:pt x="13082" y="1161"/>
                  </a:lnTo>
                  <a:lnTo>
                    <a:pt x="0" y="11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2"/>
            <p:cNvSpPr/>
            <p:nvPr/>
          </p:nvSpPr>
          <p:spPr>
            <a:xfrm>
              <a:off x="7259125" y="800325"/>
              <a:ext cx="327050" cy="29450"/>
            </a:xfrm>
            <a:custGeom>
              <a:avLst/>
              <a:gdLst/>
              <a:ahLst/>
              <a:cxnLst/>
              <a:rect l="l" t="t" r="r" b="b"/>
              <a:pathLst>
                <a:path w="13082" h="1178" extrusionOk="0">
                  <a:moveTo>
                    <a:pt x="0" y="1"/>
                  </a:moveTo>
                  <a:lnTo>
                    <a:pt x="13082" y="1"/>
                  </a:lnTo>
                  <a:lnTo>
                    <a:pt x="13082" y="1178"/>
                  </a:lnTo>
                  <a:lnTo>
                    <a:pt x="0" y="117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2"/>
            <p:cNvSpPr/>
            <p:nvPr/>
          </p:nvSpPr>
          <p:spPr>
            <a:xfrm>
              <a:off x="7274425" y="417600"/>
              <a:ext cx="3550" cy="202375"/>
            </a:xfrm>
            <a:custGeom>
              <a:avLst/>
              <a:gdLst/>
              <a:ahLst/>
              <a:cxnLst/>
              <a:rect l="l" t="t" r="r" b="b"/>
              <a:pathLst>
                <a:path w="142" h="8095" extrusionOk="0">
                  <a:moveTo>
                    <a:pt x="141" y="1"/>
                  </a:moveTo>
                  <a:lnTo>
                    <a:pt x="141" y="8094"/>
                  </a:lnTo>
                  <a:lnTo>
                    <a:pt x="1" y="809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2"/>
            <p:cNvSpPr/>
            <p:nvPr/>
          </p:nvSpPr>
          <p:spPr>
            <a:xfrm>
              <a:off x="7332450" y="417600"/>
              <a:ext cx="3550" cy="202375"/>
            </a:xfrm>
            <a:custGeom>
              <a:avLst/>
              <a:gdLst/>
              <a:ahLst/>
              <a:cxnLst/>
              <a:rect l="l" t="t" r="r" b="b"/>
              <a:pathLst>
                <a:path w="142" h="8095" extrusionOk="0">
                  <a:moveTo>
                    <a:pt x="142" y="1"/>
                  </a:moveTo>
                  <a:lnTo>
                    <a:pt x="142" y="8094"/>
                  </a:lnTo>
                  <a:lnTo>
                    <a:pt x="1" y="809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2"/>
            <p:cNvSpPr/>
            <p:nvPr/>
          </p:nvSpPr>
          <p:spPr>
            <a:xfrm>
              <a:off x="7390500" y="417600"/>
              <a:ext cx="3525" cy="202375"/>
            </a:xfrm>
            <a:custGeom>
              <a:avLst/>
              <a:gdLst/>
              <a:ahLst/>
              <a:cxnLst/>
              <a:rect l="l" t="t" r="r" b="b"/>
              <a:pathLst>
                <a:path w="141" h="8095" extrusionOk="0">
                  <a:moveTo>
                    <a:pt x="141" y="1"/>
                  </a:moveTo>
                  <a:lnTo>
                    <a:pt x="141" y="8094"/>
                  </a:lnTo>
                  <a:lnTo>
                    <a:pt x="0" y="80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2"/>
            <p:cNvSpPr/>
            <p:nvPr/>
          </p:nvSpPr>
          <p:spPr>
            <a:xfrm>
              <a:off x="7448525" y="417600"/>
              <a:ext cx="3550" cy="202375"/>
            </a:xfrm>
            <a:custGeom>
              <a:avLst/>
              <a:gdLst/>
              <a:ahLst/>
              <a:cxnLst/>
              <a:rect l="l" t="t" r="r" b="b"/>
              <a:pathLst>
                <a:path w="142" h="8095" extrusionOk="0">
                  <a:moveTo>
                    <a:pt x="141" y="1"/>
                  </a:moveTo>
                  <a:lnTo>
                    <a:pt x="141" y="8094"/>
                  </a:lnTo>
                  <a:lnTo>
                    <a:pt x="1" y="809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2"/>
            <p:cNvSpPr/>
            <p:nvPr/>
          </p:nvSpPr>
          <p:spPr>
            <a:xfrm>
              <a:off x="7506575" y="417600"/>
              <a:ext cx="3150" cy="202375"/>
            </a:xfrm>
            <a:custGeom>
              <a:avLst/>
              <a:gdLst/>
              <a:ahLst/>
              <a:cxnLst/>
              <a:rect l="l" t="t" r="r" b="b"/>
              <a:pathLst>
                <a:path w="126" h="8095" extrusionOk="0">
                  <a:moveTo>
                    <a:pt x="126" y="1"/>
                  </a:moveTo>
                  <a:lnTo>
                    <a:pt x="126" y="8094"/>
                  </a:lnTo>
                  <a:lnTo>
                    <a:pt x="0" y="809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2"/>
            <p:cNvSpPr/>
            <p:nvPr/>
          </p:nvSpPr>
          <p:spPr>
            <a:xfrm>
              <a:off x="7564600" y="417600"/>
              <a:ext cx="3175" cy="202375"/>
            </a:xfrm>
            <a:custGeom>
              <a:avLst/>
              <a:gdLst/>
              <a:ahLst/>
              <a:cxnLst/>
              <a:rect l="l" t="t" r="r" b="b"/>
              <a:pathLst>
                <a:path w="127" h="8095" extrusionOk="0">
                  <a:moveTo>
                    <a:pt x="126" y="1"/>
                  </a:moveTo>
                  <a:lnTo>
                    <a:pt x="126" y="8094"/>
                  </a:lnTo>
                  <a:lnTo>
                    <a:pt x="1" y="809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2"/>
            <p:cNvSpPr/>
            <p:nvPr/>
          </p:nvSpPr>
          <p:spPr>
            <a:xfrm>
              <a:off x="7267750" y="598000"/>
              <a:ext cx="309800" cy="3150"/>
            </a:xfrm>
            <a:custGeom>
              <a:avLst/>
              <a:gdLst/>
              <a:ahLst/>
              <a:cxnLst/>
              <a:rect l="l" t="t" r="r" b="b"/>
              <a:pathLst>
                <a:path w="12392" h="126" extrusionOk="0">
                  <a:moveTo>
                    <a:pt x="0" y="0"/>
                  </a:moveTo>
                  <a:lnTo>
                    <a:pt x="12392" y="0"/>
                  </a:lnTo>
                  <a:lnTo>
                    <a:pt x="12392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2"/>
            <p:cNvSpPr/>
            <p:nvPr/>
          </p:nvSpPr>
          <p:spPr>
            <a:xfrm>
              <a:off x="7392450" y="467425"/>
              <a:ext cx="174900" cy="66700"/>
            </a:xfrm>
            <a:custGeom>
              <a:avLst/>
              <a:gdLst/>
              <a:ahLst/>
              <a:cxnLst/>
              <a:rect l="l" t="t" r="r" b="b"/>
              <a:pathLst>
                <a:path w="6996" h="2668" extrusionOk="0">
                  <a:moveTo>
                    <a:pt x="0" y="1412"/>
                  </a:moveTo>
                  <a:lnTo>
                    <a:pt x="2307" y="753"/>
                  </a:lnTo>
                  <a:lnTo>
                    <a:pt x="2307" y="753"/>
                  </a:lnTo>
                  <a:lnTo>
                    <a:pt x="4628" y="16"/>
                  </a:lnTo>
                  <a:lnTo>
                    <a:pt x="4659" y="1"/>
                  </a:lnTo>
                  <a:lnTo>
                    <a:pt x="4691" y="32"/>
                  </a:lnTo>
                  <a:lnTo>
                    <a:pt x="6996" y="2542"/>
                  </a:lnTo>
                  <a:lnTo>
                    <a:pt x="6949" y="2667"/>
                  </a:lnTo>
                  <a:lnTo>
                    <a:pt x="6933" y="2667"/>
                  </a:lnTo>
                  <a:lnTo>
                    <a:pt x="6918" y="2651"/>
                  </a:lnTo>
                  <a:lnTo>
                    <a:pt x="4628" y="157"/>
                  </a:lnTo>
                  <a:lnTo>
                    <a:pt x="2353" y="879"/>
                  </a:lnTo>
                  <a:lnTo>
                    <a:pt x="2353" y="879"/>
                  </a:lnTo>
                  <a:lnTo>
                    <a:pt x="32" y="155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2"/>
            <p:cNvSpPr/>
            <p:nvPr/>
          </p:nvSpPr>
          <p:spPr>
            <a:xfrm>
              <a:off x="7385800" y="49802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51" y="0"/>
                  </a:moveTo>
                  <a:cubicBezTo>
                    <a:pt x="392" y="0"/>
                    <a:pt x="517" y="109"/>
                    <a:pt x="517" y="251"/>
                  </a:cubicBezTo>
                  <a:cubicBezTo>
                    <a:pt x="517" y="392"/>
                    <a:pt x="392" y="517"/>
                    <a:pt x="251" y="517"/>
                  </a:cubicBezTo>
                  <a:cubicBezTo>
                    <a:pt x="109" y="517"/>
                    <a:pt x="0" y="392"/>
                    <a:pt x="0" y="251"/>
                  </a:cubicBezTo>
                  <a:cubicBezTo>
                    <a:pt x="0" y="109"/>
                    <a:pt x="109" y="0"/>
                    <a:pt x="2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2"/>
            <p:cNvSpPr/>
            <p:nvPr/>
          </p:nvSpPr>
          <p:spPr>
            <a:xfrm>
              <a:off x="7443825" y="481925"/>
              <a:ext cx="12950" cy="12975"/>
            </a:xfrm>
            <a:custGeom>
              <a:avLst/>
              <a:gdLst/>
              <a:ahLst/>
              <a:cxnLst/>
              <a:rect l="l" t="t" r="r" b="b"/>
              <a:pathLst>
                <a:path w="518" h="519" extrusionOk="0">
                  <a:moveTo>
                    <a:pt x="252" y="0"/>
                  </a:moveTo>
                  <a:cubicBezTo>
                    <a:pt x="392" y="0"/>
                    <a:pt x="518" y="126"/>
                    <a:pt x="518" y="268"/>
                  </a:cubicBezTo>
                  <a:cubicBezTo>
                    <a:pt x="518" y="408"/>
                    <a:pt x="392" y="519"/>
                    <a:pt x="252" y="519"/>
                  </a:cubicBezTo>
                  <a:cubicBezTo>
                    <a:pt x="110" y="519"/>
                    <a:pt x="1" y="408"/>
                    <a:pt x="1" y="268"/>
                  </a:cubicBezTo>
                  <a:cubicBezTo>
                    <a:pt x="1" y="126"/>
                    <a:pt x="110" y="0"/>
                    <a:pt x="2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2"/>
            <p:cNvSpPr/>
            <p:nvPr/>
          </p:nvSpPr>
          <p:spPr>
            <a:xfrm>
              <a:off x="7501850" y="464300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52" y="0"/>
                  </a:moveTo>
                  <a:cubicBezTo>
                    <a:pt x="393" y="0"/>
                    <a:pt x="518" y="109"/>
                    <a:pt x="518" y="251"/>
                  </a:cubicBezTo>
                  <a:cubicBezTo>
                    <a:pt x="518" y="392"/>
                    <a:pt x="393" y="517"/>
                    <a:pt x="252" y="517"/>
                  </a:cubicBezTo>
                  <a:cubicBezTo>
                    <a:pt x="110" y="517"/>
                    <a:pt x="1" y="392"/>
                    <a:pt x="1" y="251"/>
                  </a:cubicBezTo>
                  <a:cubicBezTo>
                    <a:pt x="1" y="109"/>
                    <a:pt x="110" y="0"/>
                    <a:pt x="25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2"/>
            <p:cNvSpPr/>
            <p:nvPr/>
          </p:nvSpPr>
          <p:spPr>
            <a:xfrm>
              <a:off x="7559900" y="5246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51" y="1"/>
                  </a:moveTo>
                  <a:cubicBezTo>
                    <a:pt x="392" y="1"/>
                    <a:pt x="517" y="110"/>
                    <a:pt x="517" y="252"/>
                  </a:cubicBezTo>
                  <a:cubicBezTo>
                    <a:pt x="517" y="408"/>
                    <a:pt x="392" y="518"/>
                    <a:pt x="251" y="518"/>
                  </a:cubicBezTo>
                  <a:cubicBezTo>
                    <a:pt x="110" y="518"/>
                    <a:pt x="0" y="408"/>
                    <a:pt x="0" y="252"/>
                  </a:cubicBezTo>
                  <a:cubicBezTo>
                    <a:pt x="0" y="110"/>
                    <a:pt x="110" y="1"/>
                    <a:pt x="2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2"/>
            <p:cNvSpPr/>
            <p:nvPr/>
          </p:nvSpPr>
          <p:spPr>
            <a:xfrm>
              <a:off x="7332850" y="509775"/>
              <a:ext cx="235300" cy="46300"/>
            </a:xfrm>
            <a:custGeom>
              <a:avLst/>
              <a:gdLst/>
              <a:ahLst/>
              <a:cxnLst/>
              <a:rect l="l" t="t" r="r" b="b"/>
              <a:pathLst>
                <a:path w="9412" h="1852" extrusionOk="0">
                  <a:moveTo>
                    <a:pt x="0" y="643"/>
                  </a:moveTo>
                  <a:lnTo>
                    <a:pt x="2338" y="1412"/>
                  </a:lnTo>
                  <a:lnTo>
                    <a:pt x="2338" y="1412"/>
                  </a:lnTo>
                  <a:lnTo>
                    <a:pt x="4722" y="16"/>
                  </a:lnTo>
                  <a:lnTo>
                    <a:pt x="4737" y="1"/>
                  </a:lnTo>
                  <a:lnTo>
                    <a:pt x="4753" y="1"/>
                  </a:lnTo>
                  <a:lnTo>
                    <a:pt x="7075" y="220"/>
                  </a:lnTo>
                  <a:lnTo>
                    <a:pt x="7090" y="220"/>
                  </a:lnTo>
                  <a:lnTo>
                    <a:pt x="7106" y="220"/>
                  </a:lnTo>
                  <a:lnTo>
                    <a:pt x="9411" y="1726"/>
                  </a:lnTo>
                  <a:lnTo>
                    <a:pt x="9348" y="1851"/>
                  </a:lnTo>
                  <a:lnTo>
                    <a:pt x="9348" y="1851"/>
                  </a:lnTo>
                  <a:lnTo>
                    <a:pt x="9348" y="1851"/>
                  </a:lnTo>
                  <a:lnTo>
                    <a:pt x="7043" y="346"/>
                  </a:lnTo>
                  <a:lnTo>
                    <a:pt x="4768" y="141"/>
                  </a:lnTo>
                  <a:lnTo>
                    <a:pt x="2401" y="1521"/>
                  </a:lnTo>
                  <a:lnTo>
                    <a:pt x="2401" y="1521"/>
                  </a:lnTo>
                  <a:lnTo>
                    <a:pt x="63" y="75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2"/>
            <p:cNvSpPr/>
            <p:nvPr/>
          </p:nvSpPr>
          <p:spPr>
            <a:xfrm>
              <a:off x="7328125" y="520750"/>
              <a:ext cx="13000" cy="12950"/>
            </a:xfrm>
            <a:custGeom>
              <a:avLst/>
              <a:gdLst/>
              <a:ahLst/>
              <a:cxnLst/>
              <a:rect l="l" t="t" r="r" b="b"/>
              <a:pathLst>
                <a:path w="520" h="518" extrusionOk="0">
                  <a:moveTo>
                    <a:pt x="268" y="1"/>
                  </a:moveTo>
                  <a:cubicBezTo>
                    <a:pt x="409" y="1"/>
                    <a:pt x="519" y="110"/>
                    <a:pt x="519" y="252"/>
                  </a:cubicBezTo>
                  <a:cubicBezTo>
                    <a:pt x="519" y="409"/>
                    <a:pt x="409" y="518"/>
                    <a:pt x="268" y="518"/>
                  </a:cubicBezTo>
                  <a:cubicBezTo>
                    <a:pt x="111" y="518"/>
                    <a:pt x="1" y="409"/>
                    <a:pt x="1" y="252"/>
                  </a:cubicBezTo>
                  <a:cubicBezTo>
                    <a:pt x="1" y="110"/>
                    <a:pt x="111" y="1"/>
                    <a:pt x="2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2"/>
            <p:cNvSpPr/>
            <p:nvPr/>
          </p:nvSpPr>
          <p:spPr>
            <a:xfrm>
              <a:off x="7385800" y="539950"/>
              <a:ext cx="12950" cy="12975"/>
            </a:xfrm>
            <a:custGeom>
              <a:avLst/>
              <a:gdLst/>
              <a:ahLst/>
              <a:cxnLst/>
              <a:rect l="l" t="t" r="r" b="b"/>
              <a:pathLst>
                <a:path w="518" h="519" extrusionOk="0">
                  <a:moveTo>
                    <a:pt x="251" y="1"/>
                  </a:moveTo>
                  <a:cubicBezTo>
                    <a:pt x="392" y="1"/>
                    <a:pt x="517" y="111"/>
                    <a:pt x="517" y="268"/>
                  </a:cubicBezTo>
                  <a:cubicBezTo>
                    <a:pt x="517" y="409"/>
                    <a:pt x="392" y="519"/>
                    <a:pt x="251" y="519"/>
                  </a:cubicBezTo>
                  <a:cubicBezTo>
                    <a:pt x="109" y="519"/>
                    <a:pt x="0" y="409"/>
                    <a:pt x="0" y="268"/>
                  </a:cubicBezTo>
                  <a:cubicBezTo>
                    <a:pt x="0" y="111"/>
                    <a:pt x="109" y="1"/>
                    <a:pt x="2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2"/>
            <p:cNvSpPr/>
            <p:nvPr/>
          </p:nvSpPr>
          <p:spPr>
            <a:xfrm>
              <a:off x="7443825" y="5050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52" y="0"/>
                  </a:moveTo>
                  <a:cubicBezTo>
                    <a:pt x="392" y="0"/>
                    <a:pt x="518" y="110"/>
                    <a:pt x="518" y="251"/>
                  </a:cubicBezTo>
                  <a:cubicBezTo>
                    <a:pt x="518" y="392"/>
                    <a:pt x="392" y="517"/>
                    <a:pt x="252" y="517"/>
                  </a:cubicBezTo>
                  <a:cubicBezTo>
                    <a:pt x="110" y="517"/>
                    <a:pt x="1" y="392"/>
                    <a:pt x="1" y="251"/>
                  </a:cubicBezTo>
                  <a:cubicBezTo>
                    <a:pt x="1" y="110"/>
                    <a:pt x="110" y="0"/>
                    <a:pt x="2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2"/>
            <p:cNvSpPr/>
            <p:nvPr/>
          </p:nvSpPr>
          <p:spPr>
            <a:xfrm>
              <a:off x="7501850" y="50977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52" y="1"/>
                  </a:moveTo>
                  <a:cubicBezTo>
                    <a:pt x="393" y="1"/>
                    <a:pt x="518" y="126"/>
                    <a:pt x="518" y="267"/>
                  </a:cubicBezTo>
                  <a:cubicBezTo>
                    <a:pt x="518" y="408"/>
                    <a:pt x="393" y="518"/>
                    <a:pt x="252" y="518"/>
                  </a:cubicBezTo>
                  <a:cubicBezTo>
                    <a:pt x="110" y="518"/>
                    <a:pt x="1" y="408"/>
                    <a:pt x="1" y="267"/>
                  </a:cubicBezTo>
                  <a:cubicBezTo>
                    <a:pt x="1" y="126"/>
                    <a:pt x="110" y="1"/>
                    <a:pt x="2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2"/>
            <p:cNvSpPr/>
            <p:nvPr/>
          </p:nvSpPr>
          <p:spPr>
            <a:xfrm>
              <a:off x="7559900" y="547025"/>
              <a:ext cx="12950" cy="12975"/>
            </a:xfrm>
            <a:custGeom>
              <a:avLst/>
              <a:gdLst/>
              <a:ahLst/>
              <a:cxnLst/>
              <a:rect l="l" t="t" r="r" b="b"/>
              <a:pathLst>
                <a:path w="518" h="519" extrusionOk="0">
                  <a:moveTo>
                    <a:pt x="251" y="0"/>
                  </a:moveTo>
                  <a:cubicBezTo>
                    <a:pt x="392" y="0"/>
                    <a:pt x="517" y="110"/>
                    <a:pt x="517" y="251"/>
                  </a:cubicBezTo>
                  <a:cubicBezTo>
                    <a:pt x="517" y="408"/>
                    <a:pt x="392" y="518"/>
                    <a:pt x="251" y="518"/>
                  </a:cubicBezTo>
                  <a:cubicBezTo>
                    <a:pt x="110" y="518"/>
                    <a:pt x="0" y="408"/>
                    <a:pt x="0" y="251"/>
                  </a:cubicBezTo>
                  <a:cubicBezTo>
                    <a:pt x="0" y="110"/>
                    <a:pt x="110" y="0"/>
                    <a:pt x="2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2"/>
            <p:cNvSpPr/>
            <p:nvPr/>
          </p:nvSpPr>
          <p:spPr>
            <a:xfrm>
              <a:off x="7276375" y="499575"/>
              <a:ext cx="289425" cy="86300"/>
            </a:xfrm>
            <a:custGeom>
              <a:avLst/>
              <a:gdLst/>
              <a:ahLst/>
              <a:cxnLst/>
              <a:rect l="l" t="t" r="r" b="b"/>
              <a:pathLst>
                <a:path w="11577" h="3452" extrusionOk="0">
                  <a:moveTo>
                    <a:pt x="0" y="3326"/>
                  </a:moveTo>
                  <a:lnTo>
                    <a:pt x="2213" y="2180"/>
                  </a:lnTo>
                  <a:lnTo>
                    <a:pt x="2244" y="2165"/>
                  </a:lnTo>
                  <a:lnTo>
                    <a:pt x="2259" y="2165"/>
                  </a:lnTo>
                  <a:lnTo>
                    <a:pt x="4675" y="3278"/>
                  </a:lnTo>
                  <a:lnTo>
                    <a:pt x="6933" y="1239"/>
                  </a:lnTo>
                  <a:lnTo>
                    <a:pt x="6965" y="1208"/>
                  </a:lnTo>
                  <a:lnTo>
                    <a:pt x="6996" y="1224"/>
                  </a:lnTo>
                  <a:lnTo>
                    <a:pt x="9271" y="2118"/>
                  </a:lnTo>
                  <a:lnTo>
                    <a:pt x="11482" y="16"/>
                  </a:lnTo>
                  <a:lnTo>
                    <a:pt x="11498" y="1"/>
                  </a:lnTo>
                  <a:lnTo>
                    <a:pt x="11513" y="1"/>
                  </a:lnTo>
                  <a:lnTo>
                    <a:pt x="11576" y="110"/>
                  </a:lnTo>
                  <a:lnTo>
                    <a:pt x="9334" y="2243"/>
                  </a:lnTo>
                  <a:lnTo>
                    <a:pt x="9302" y="2274"/>
                  </a:lnTo>
                  <a:lnTo>
                    <a:pt x="9271" y="2259"/>
                  </a:lnTo>
                  <a:lnTo>
                    <a:pt x="6981" y="1365"/>
                  </a:lnTo>
                  <a:lnTo>
                    <a:pt x="4737" y="3404"/>
                  </a:lnTo>
                  <a:lnTo>
                    <a:pt x="4706" y="3435"/>
                  </a:lnTo>
                  <a:lnTo>
                    <a:pt x="4660" y="3420"/>
                  </a:lnTo>
                  <a:lnTo>
                    <a:pt x="2244" y="2306"/>
                  </a:lnTo>
                  <a:lnTo>
                    <a:pt x="63" y="345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2"/>
            <p:cNvSpPr/>
            <p:nvPr/>
          </p:nvSpPr>
          <p:spPr>
            <a:xfrm>
              <a:off x="7269725" y="578000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66" y="1"/>
                  </a:moveTo>
                  <a:cubicBezTo>
                    <a:pt x="408" y="1"/>
                    <a:pt x="517" y="110"/>
                    <a:pt x="517" y="252"/>
                  </a:cubicBezTo>
                  <a:cubicBezTo>
                    <a:pt x="517" y="392"/>
                    <a:pt x="408" y="518"/>
                    <a:pt x="266" y="518"/>
                  </a:cubicBezTo>
                  <a:cubicBezTo>
                    <a:pt x="110" y="518"/>
                    <a:pt x="0" y="392"/>
                    <a:pt x="0" y="252"/>
                  </a:cubicBezTo>
                  <a:cubicBezTo>
                    <a:pt x="0" y="110"/>
                    <a:pt x="110" y="1"/>
                    <a:pt x="26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2"/>
            <p:cNvSpPr/>
            <p:nvPr/>
          </p:nvSpPr>
          <p:spPr>
            <a:xfrm>
              <a:off x="7385800" y="576825"/>
              <a:ext cx="12950" cy="12975"/>
            </a:xfrm>
            <a:custGeom>
              <a:avLst/>
              <a:gdLst/>
              <a:ahLst/>
              <a:cxnLst/>
              <a:rect l="l" t="t" r="r" b="b"/>
              <a:pathLst>
                <a:path w="518" h="519" extrusionOk="0">
                  <a:moveTo>
                    <a:pt x="251" y="0"/>
                  </a:moveTo>
                  <a:cubicBezTo>
                    <a:pt x="392" y="0"/>
                    <a:pt x="517" y="111"/>
                    <a:pt x="517" y="251"/>
                  </a:cubicBezTo>
                  <a:cubicBezTo>
                    <a:pt x="517" y="393"/>
                    <a:pt x="392" y="518"/>
                    <a:pt x="251" y="518"/>
                  </a:cubicBezTo>
                  <a:cubicBezTo>
                    <a:pt x="109" y="518"/>
                    <a:pt x="0" y="393"/>
                    <a:pt x="0" y="251"/>
                  </a:cubicBezTo>
                  <a:cubicBezTo>
                    <a:pt x="0" y="111"/>
                    <a:pt x="109" y="0"/>
                    <a:pt x="2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2"/>
            <p:cNvSpPr/>
            <p:nvPr/>
          </p:nvSpPr>
          <p:spPr>
            <a:xfrm>
              <a:off x="7327750" y="547800"/>
              <a:ext cx="12950" cy="12975"/>
            </a:xfrm>
            <a:custGeom>
              <a:avLst/>
              <a:gdLst/>
              <a:ahLst/>
              <a:cxnLst/>
              <a:rect l="l" t="t" r="r" b="b"/>
              <a:pathLst>
                <a:path w="518" h="519" extrusionOk="0">
                  <a:moveTo>
                    <a:pt x="252" y="0"/>
                  </a:moveTo>
                  <a:cubicBezTo>
                    <a:pt x="409" y="0"/>
                    <a:pt x="518" y="126"/>
                    <a:pt x="518" y="268"/>
                  </a:cubicBezTo>
                  <a:cubicBezTo>
                    <a:pt x="518" y="408"/>
                    <a:pt x="409" y="519"/>
                    <a:pt x="252" y="519"/>
                  </a:cubicBezTo>
                  <a:cubicBezTo>
                    <a:pt x="110" y="519"/>
                    <a:pt x="1" y="408"/>
                    <a:pt x="1" y="268"/>
                  </a:cubicBezTo>
                  <a:cubicBezTo>
                    <a:pt x="1" y="126"/>
                    <a:pt x="110" y="0"/>
                    <a:pt x="2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2"/>
            <p:cNvSpPr/>
            <p:nvPr/>
          </p:nvSpPr>
          <p:spPr>
            <a:xfrm>
              <a:off x="7443825" y="525450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52" y="1"/>
                  </a:moveTo>
                  <a:cubicBezTo>
                    <a:pt x="392" y="1"/>
                    <a:pt x="518" y="126"/>
                    <a:pt x="518" y="267"/>
                  </a:cubicBezTo>
                  <a:cubicBezTo>
                    <a:pt x="518" y="409"/>
                    <a:pt x="392" y="518"/>
                    <a:pt x="252" y="518"/>
                  </a:cubicBezTo>
                  <a:cubicBezTo>
                    <a:pt x="110" y="518"/>
                    <a:pt x="1" y="409"/>
                    <a:pt x="1" y="267"/>
                  </a:cubicBezTo>
                  <a:cubicBezTo>
                    <a:pt x="1" y="126"/>
                    <a:pt x="110" y="1"/>
                    <a:pt x="2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2"/>
            <p:cNvSpPr/>
            <p:nvPr/>
          </p:nvSpPr>
          <p:spPr>
            <a:xfrm>
              <a:off x="7501850" y="547425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52" y="0"/>
                  </a:moveTo>
                  <a:cubicBezTo>
                    <a:pt x="393" y="0"/>
                    <a:pt x="518" y="110"/>
                    <a:pt x="518" y="251"/>
                  </a:cubicBezTo>
                  <a:cubicBezTo>
                    <a:pt x="518" y="392"/>
                    <a:pt x="393" y="517"/>
                    <a:pt x="252" y="517"/>
                  </a:cubicBezTo>
                  <a:cubicBezTo>
                    <a:pt x="110" y="517"/>
                    <a:pt x="1" y="392"/>
                    <a:pt x="1" y="251"/>
                  </a:cubicBezTo>
                  <a:cubicBezTo>
                    <a:pt x="1" y="110"/>
                    <a:pt x="110" y="0"/>
                    <a:pt x="2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2"/>
            <p:cNvSpPr/>
            <p:nvPr/>
          </p:nvSpPr>
          <p:spPr>
            <a:xfrm>
              <a:off x="7559900" y="494100"/>
              <a:ext cx="12950" cy="12950"/>
            </a:xfrm>
            <a:custGeom>
              <a:avLst/>
              <a:gdLst/>
              <a:ahLst/>
              <a:cxnLst/>
              <a:rect l="l" t="t" r="r" b="b"/>
              <a:pathLst>
                <a:path w="518" h="518" extrusionOk="0">
                  <a:moveTo>
                    <a:pt x="251" y="0"/>
                  </a:moveTo>
                  <a:cubicBezTo>
                    <a:pt x="392" y="0"/>
                    <a:pt x="517" y="126"/>
                    <a:pt x="517" y="266"/>
                  </a:cubicBezTo>
                  <a:cubicBezTo>
                    <a:pt x="517" y="408"/>
                    <a:pt x="392" y="517"/>
                    <a:pt x="251" y="517"/>
                  </a:cubicBezTo>
                  <a:cubicBezTo>
                    <a:pt x="110" y="517"/>
                    <a:pt x="0" y="408"/>
                    <a:pt x="0" y="266"/>
                  </a:cubicBezTo>
                  <a:cubicBezTo>
                    <a:pt x="0" y="126"/>
                    <a:pt x="110" y="0"/>
                    <a:pt x="25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2"/>
            <p:cNvSpPr/>
            <p:nvPr/>
          </p:nvSpPr>
          <p:spPr>
            <a:xfrm>
              <a:off x="7269325" y="626225"/>
              <a:ext cx="15700" cy="9425"/>
            </a:xfrm>
            <a:custGeom>
              <a:avLst/>
              <a:gdLst/>
              <a:ahLst/>
              <a:cxnLst/>
              <a:rect l="l" t="t" r="r" b="b"/>
              <a:pathLst>
                <a:path w="628" h="377" extrusionOk="0">
                  <a:moveTo>
                    <a:pt x="94" y="314"/>
                  </a:moveTo>
                  <a:lnTo>
                    <a:pt x="94" y="111"/>
                  </a:lnTo>
                  <a:lnTo>
                    <a:pt x="31" y="126"/>
                  </a:lnTo>
                  <a:cubicBezTo>
                    <a:pt x="16" y="126"/>
                    <a:pt x="16" y="111"/>
                    <a:pt x="16" y="111"/>
                  </a:cubicBezTo>
                  <a:cubicBezTo>
                    <a:pt x="0" y="95"/>
                    <a:pt x="0" y="80"/>
                    <a:pt x="0" y="80"/>
                  </a:cubicBezTo>
                  <a:lnTo>
                    <a:pt x="157" y="0"/>
                  </a:lnTo>
                  <a:lnTo>
                    <a:pt x="173" y="0"/>
                  </a:lnTo>
                  <a:lnTo>
                    <a:pt x="173" y="314"/>
                  </a:lnTo>
                  <a:lnTo>
                    <a:pt x="267" y="314"/>
                  </a:lnTo>
                  <a:lnTo>
                    <a:pt x="267" y="330"/>
                  </a:lnTo>
                  <a:lnTo>
                    <a:pt x="267" y="346"/>
                  </a:lnTo>
                  <a:lnTo>
                    <a:pt x="267" y="362"/>
                  </a:lnTo>
                  <a:lnTo>
                    <a:pt x="267" y="377"/>
                  </a:lnTo>
                  <a:lnTo>
                    <a:pt x="16" y="377"/>
                  </a:lnTo>
                  <a:lnTo>
                    <a:pt x="16" y="362"/>
                  </a:lnTo>
                  <a:lnTo>
                    <a:pt x="16" y="346"/>
                  </a:lnTo>
                  <a:lnTo>
                    <a:pt x="16" y="330"/>
                  </a:lnTo>
                  <a:lnTo>
                    <a:pt x="16" y="314"/>
                  </a:lnTo>
                  <a:close/>
                  <a:moveTo>
                    <a:pt x="471" y="377"/>
                  </a:moveTo>
                  <a:lnTo>
                    <a:pt x="408" y="377"/>
                  </a:lnTo>
                  <a:cubicBezTo>
                    <a:pt x="376" y="362"/>
                    <a:pt x="361" y="346"/>
                    <a:pt x="361" y="330"/>
                  </a:cubicBezTo>
                  <a:cubicBezTo>
                    <a:pt x="345" y="314"/>
                    <a:pt x="330" y="299"/>
                    <a:pt x="330" y="268"/>
                  </a:cubicBezTo>
                  <a:cubicBezTo>
                    <a:pt x="330" y="236"/>
                    <a:pt x="314" y="220"/>
                    <a:pt x="314" y="189"/>
                  </a:cubicBezTo>
                  <a:cubicBezTo>
                    <a:pt x="314" y="157"/>
                    <a:pt x="330" y="142"/>
                    <a:pt x="330" y="111"/>
                  </a:cubicBezTo>
                  <a:cubicBezTo>
                    <a:pt x="330" y="95"/>
                    <a:pt x="345" y="63"/>
                    <a:pt x="361" y="48"/>
                  </a:cubicBezTo>
                  <a:cubicBezTo>
                    <a:pt x="376" y="32"/>
                    <a:pt x="393" y="17"/>
                    <a:pt x="408" y="17"/>
                  </a:cubicBezTo>
                  <a:cubicBezTo>
                    <a:pt x="424" y="0"/>
                    <a:pt x="439" y="0"/>
                    <a:pt x="471" y="0"/>
                  </a:cubicBezTo>
                  <a:cubicBezTo>
                    <a:pt x="502" y="0"/>
                    <a:pt x="518" y="0"/>
                    <a:pt x="533" y="17"/>
                  </a:cubicBezTo>
                  <a:cubicBezTo>
                    <a:pt x="565" y="17"/>
                    <a:pt x="581" y="32"/>
                    <a:pt x="581" y="48"/>
                  </a:cubicBezTo>
                  <a:cubicBezTo>
                    <a:pt x="596" y="63"/>
                    <a:pt x="612" y="95"/>
                    <a:pt x="612" y="111"/>
                  </a:cubicBezTo>
                  <a:cubicBezTo>
                    <a:pt x="612" y="142"/>
                    <a:pt x="627" y="157"/>
                    <a:pt x="627" y="189"/>
                  </a:cubicBezTo>
                  <a:cubicBezTo>
                    <a:pt x="627" y="220"/>
                    <a:pt x="612" y="236"/>
                    <a:pt x="612" y="268"/>
                  </a:cubicBezTo>
                  <a:cubicBezTo>
                    <a:pt x="612" y="299"/>
                    <a:pt x="596" y="314"/>
                    <a:pt x="581" y="330"/>
                  </a:cubicBezTo>
                  <a:lnTo>
                    <a:pt x="533" y="377"/>
                  </a:lnTo>
                  <a:close/>
                  <a:moveTo>
                    <a:pt x="471" y="314"/>
                  </a:moveTo>
                  <a:cubicBezTo>
                    <a:pt x="487" y="314"/>
                    <a:pt x="502" y="299"/>
                    <a:pt x="518" y="283"/>
                  </a:cubicBezTo>
                  <a:cubicBezTo>
                    <a:pt x="533" y="268"/>
                    <a:pt x="533" y="236"/>
                    <a:pt x="533" y="189"/>
                  </a:cubicBezTo>
                  <a:cubicBezTo>
                    <a:pt x="533" y="142"/>
                    <a:pt x="533" y="111"/>
                    <a:pt x="518" y="95"/>
                  </a:cubicBezTo>
                  <a:cubicBezTo>
                    <a:pt x="502" y="80"/>
                    <a:pt x="487" y="63"/>
                    <a:pt x="471" y="63"/>
                  </a:cubicBezTo>
                  <a:cubicBezTo>
                    <a:pt x="456" y="63"/>
                    <a:pt x="439" y="80"/>
                    <a:pt x="424" y="95"/>
                  </a:cubicBezTo>
                  <a:cubicBezTo>
                    <a:pt x="408" y="111"/>
                    <a:pt x="408" y="142"/>
                    <a:pt x="408" y="189"/>
                  </a:cubicBezTo>
                  <a:cubicBezTo>
                    <a:pt x="408" y="236"/>
                    <a:pt x="408" y="268"/>
                    <a:pt x="424" y="283"/>
                  </a:cubicBezTo>
                  <a:cubicBezTo>
                    <a:pt x="439" y="299"/>
                    <a:pt x="456" y="314"/>
                    <a:pt x="471" y="3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2"/>
            <p:cNvSpPr/>
            <p:nvPr/>
          </p:nvSpPr>
          <p:spPr>
            <a:xfrm>
              <a:off x="7326975" y="626225"/>
              <a:ext cx="16075" cy="9425"/>
            </a:xfrm>
            <a:custGeom>
              <a:avLst/>
              <a:gdLst/>
              <a:ahLst/>
              <a:cxnLst/>
              <a:rect l="l" t="t" r="r" b="b"/>
              <a:pathLst>
                <a:path w="643" h="377" extrusionOk="0">
                  <a:moveTo>
                    <a:pt x="0" y="362"/>
                  </a:moveTo>
                  <a:lnTo>
                    <a:pt x="94" y="251"/>
                  </a:lnTo>
                  <a:cubicBezTo>
                    <a:pt x="94" y="236"/>
                    <a:pt x="110" y="220"/>
                    <a:pt x="126" y="205"/>
                  </a:cubicBezTo>
                  <a:cubicBezTo>
                    <a:pt x="141" y="205"/>
                    <a:pt x="141" y="189"/>
                    <a:pt x="157" y="174"/>
                  </a:cubicBezTo>
                  <a:cubicBezTo>
                    <a:pt x="157" y="157"/>
                    <a:pt x="157" y="157"/>
                    <a:pt x="172" y="142"/>
                  </a:cubicBezTo>
                  <a:lnTo>
                    <a:pt x="172" y="111"/>
                  </a:lnTo>
                  <a:cubicBezTo>
                    <a:pt x="172" y="95"/>
                    <a:pt x="172" y="95"/>
                    <a:pt x="157" y="80"/>
                  </a:cubicBezTo>
                  <a:cubicBezTo>
                    <a:pt x="141" y="63"/>
                    <a:pt x="126" y="63"/>
                    <a:pt x="110" y="63"/>
                  </a:cubicBezTo>
                  <a:lnTo>
                    <a:pt x="78" y="63"/>
                  </a:lnTo>
                  <a:lnTo>
                    <a:pt x="63" y="63"/>
                  </a:lnTo>
                  <a:cubicBezTo>
                    <a:pt x="63" y="80"/>
                    <a:pt x="47" y="80"/>
                    <a:pt x="47" y="80"/>
                  </a:cubicBezTo>
                  <a:lnTo>
                    <a:pt x="32" y="80"/>
                  </a:lnTo>
                  <a:cubicBezTo>
                    <a:pt x="32" y="80"/>
                    <a:pt x="15" y="63"/>
                    <a:pt x="15" y="48"/>
                  </a:cubicBezTo>
                  <a:lnTo>
                    <a:pt x="15" y="17"/>
                  </a:lnTo>
                  <a:cubicBezTo>
                    <a:pt x="15" y="17"/>
                    <a:pt x="32" y="17"/>
                    <a:pt x="32" y="0"/>
                  </a:cubicBezTo>
                  <a:lnTo>
                    <a:pt x="63" y="0"/>
                  </a:lnTo>
                  <a:lnTo>
                    <a:pt x="94" y="0"/>
                  </a:lnTo>
                  <a:lnTo>
                    <a:pt x="110" y="0"/>
                  </a:lnTo>
                  <a:lnTo>
                    <a:pt x="172" y="0"/>
                  </a:lnTo>
                  <a:cubicBezTo>
                    <a:pt x="189" y="0"/>
                    <a:pt x="204" y="17"/>
                    <a:pt x="220" y="17"/>
                  </a:cubicBezTo>
                  <a:cubicBezTo>
                    <a:pt x="235" y="32"/>
                    <a:pt x="235" y="48"/>
                    <a:pt x="251" y="63"/>
                  </a:cubicBezTo>
                  <a:lnTo>
                    <a:pt x="251" y="111"/>
                  </a:lnTo>
                  <a:lnTo>
                    <a:pt x="251" y="142"/>
                  </a:lnTo>
                  <a:cubicBezTo>
                    <a:pt x="251" y="157"/>
                    <a:pt x="235" y="174"/>
                    <a:pt x="235" y="189"/>
                  </a:cubicBezTo>
                  <a:lnTo>
                    <a:pt x="204" y="220"/>
                  </a:lnTo>
                  <a:cubicBezTo>
                    <a:pt x="204" y="236"/>
                    <a:pt x="189" y="251"/>
                    <a:pt x="172" y="268"/>
                  </a:cubicBezTo>
                  <a:lnTo>
                    <a:pt x="141" y="314"/>
                  </a:lnTo>
                  <a:lnTo>
                    <a:pt x="266" y="314"/>
                  </a:lnTo>
                  <a:cubicBezTo>
                    <a:pt x="266" y="314"/>
                    <a:pt x="283" y="330"/>
                    <a:pt x="283" y="346"/>
                  </a:cubicBezTo>
                  <a:cubicBezTo>
                    <a:pt x="283" y="346"/>
                    <a:pt x="266" y="362"/>
                    <a:pt x="266" y="377"/>
                  </a:cubicBezTo>
                  <a:lnTo>
                    <a:pt x="0" y="377"/>
                  </a:lnTo>
                  <a:close/>
                  <a:moveTo>
                    <a:pt x="486" y="377"/>
                  </a:moveTo>
                  <a:lnTo>
                    <a:pt x="423" y="377"/>
                  </a:lnTo>
                  <a:lnTo>
                    <a:pt x="377" y="330"/>
                  </a:lnTo>
                  <a:cubicBezTo>
                    <a:pt x="361" y="314"/>
                    <a:pt x="361" y="299"/>
                    <a:pt x="345" y="268"/>
                  </a:cubicBezTo>
                  <a:lnTo>
                    <a:pt x="345" y="189"/>
                  </a:lnTo>
                  <a:lnTo>
                    <a:pt x="345" y="111"/>
                  </a:lnTo>
                  <a:cubicBezTo>
                    <a:pt x="361" y="95"/>
                    <a:pt x="361" y="63"/>
                    <a:pt x="377" y="48"/>
                  </a:cubicBezTo>
                  <a:cubicBezTo>
                    <a:pt x="392" y="32"/>
                    <a:pt x="408" y="17"/>
                    <a:pt x="423" y="17"/>
                  </a:cubicBezTo>
                  <a:cubicBezTo>
                    <a:pt x="440" y="0"/>
                    <a:pt x="471" y="0"/>
                    <a:pt x="502" y="0"/>
                  </a:cubicBezTo>
                  <a:cubicBezTo>
                    <a:pt x="517" y="0"/>
                    <a:pt x="549" y="0"/>
                    <a:pt x="565" y="17"/>
                  </a:cubicBezTo>
                  <a:cubicBezTo>
                    <a:pt x="580" y="17"/>
                    <a:pt x="596" y="32"/>
                    <a:pt x="611" y="48"/>
                  </a:cubicBezTo>
                  <a:cubicBezTo>
                    <a:pt x="628" y="63"/>
                    <a:pt x="628" y="95"/>
                    <a:pt x="643" y="111"/>
                  </a:cubicBezTo>
                  <a:lnTo>
                    <a:pt x="643" y="189"/>
                  </a:lnTo>
                  <a:cubicBezTo>
                    <a:pt x="643" y="220"/>
                    <a:pt x="643" y="236"/>
                    <a:pt x="628" y="268"/>
                  </a:cubicBezTo>
                  <a:cubicBezTo>
                    <a:pt x="628" y="299"/>
                    <a:pt x="628" y="314"/>
                    <a:pt x="611" y="330"/>
                  </a:cubicBezTo>
                  <a:lnTo>
                    <a:pt x="565" y="377"/>
                  </a:lnTo>
                  <a:close/>
                  <a:moveTo>
                    <a:pt x="486" y="314"/>
                  </a:moveTo>
                  <a:cubicBezTo>
                    <a:pt x="517" y="314"/>
                    <a:pt x="534" y="299"/>
                    <a:pt x="534" y="283"/>
                  </a:cubicBezTo>
                  <a:cubicBezTo>
                    <a:pt x="549" y="268"/>
                    <a:pt x="549" y="236"/>
                    <a:pt x="549" y="189"/>
                  </a:cubicBezTo>
                  <a:cubicBezTo>
                    <a:pt x="549" y="142"/>
                    <a:pt x="549" y="111"/>
                    <a:pt x="534" y="95"/>
                  </a:cubicBezTo>
                  <a:cubicBezTo>
                    <a:pt x="534" y="80"/>
                    <a:pt x="517" y="63"/>
                    <a:pt x="486" y="63"/>
                  </a:cubicBezTo>
                  <a:cubicBezTo>
                    <a:pt x="471" y="63"/>
                    <a:pt x="455" y="80"/>
                    <a:pt x="440" y="95"/>
                  </a:cubicBezTo>
                  <a:cubicBezTo>
                    <a:pt x="440" y="111"/>
                    <a:pt x="423" y="142"/>
                    <a:pt x="423" y="189"/>
                  </a:cubicBezTo>
                  <a:cubicBezTo>
                    <a:pt x="423" y="236"/>
                    <a:pt x="440" y="268"/>
                    <a:pt x="440" y="283"/>
                  </a:cubicBezTo>
                  <a:cubicBezTo>
                    <a:pt x="455" y="299"/>
                    <a:pt x="471" y="314"/>
                    <a:pt x="486" y="3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2"/>
            <p:cNvSpPr/>
            <p:nvPr/>
          </p:nvSpPr>
          <p:spPr>
            <a:xfrm>
              <a:off x="7384225" y="625450"/>
              <a:ext cx="16075" cy="10200"/>
            </a:xfrm>
            <a:custGeom>
              <a:avLst/>
              <a:gdLst/>
              <a:ahLst/>
              <a:cxnLst/>
              <a:rect l="l" t="t" r="r" b="b"/>
              <a:pathLst>
                <a:path w="643" h="408" extrusionOk="0">
                  <a:moveTo>
                    <a:pt x="78" y="205"/>
                  </a:moveTo>
                  <a:lnTo>
                    <a:pt x="157" y="63"/>
                  </a:lnTo>
                  <a:lnTo>
                    <a:pt x="15" y="63"/>
                  </a:lnTo>
                  <a:lnTo>
                    <a:pt x="15" y="31"/>
                  </a:lnTo>
                  <a:lnTo>
                    <a:pt x="15" y="0"/>
                  </a:lnTo>
                  <a:lnTo>
                    <a:pt x="266" y="0"/>
                  </a:lnTo>
                  <a:lnTo>
                    <a:pt x="266" y="16"/>
                  </a:lnTo>
                  <a:lnTo>
                    <a:pt x="172" y="157"/>
                  </a:lnTo>
                  <a:lnTo>
                    <a:pt x="172" y="157"/>
                  </a:lnTo>
                  <a:cubicBezTo>
                    <a:pt x="189" y="157"/>
                    <a:pt x="204" y="173"/>
                    <a:pt x="220" y="173"/>
                  </a:cubicBezTo>
                  <a:cubicBezTo>
                    <a:pt x="235" y="173"/>
                    <a:pt x="235" y="188"/>
                    <a:pt x="251" y="188"/>
                  </a:cubicBezTo>
                  <a:cubicBezTo>
                    <a:pt x="251" y="205"/>
                    <a:pt x="266" y="220"/>
                    <a:pt x="266" y="220"/>
                  </a:cubicBezTo>
                  <a:cubicBezTo>
                    <a:pt x="266" y="236"/>
                    <a:pt x="283" y="251"/>
                    <a:pt x="283" y="267"/>
                  </a:cubicBezTo>
                  <a:cubicBezTo>
                    <a:pt x="283" y="282"/>
                    <a:pt x="266" y="314"/>
                    <a:pt x="266" y="330"/>
                  </a:cubicBezTo>
                  <a:cubicBezTo>
                    <a:pt x="251" y="345"/>
                    <a:pt x="235" y="361"/>
                    <a:pt x="235" y="377"/>
                  </a:cubicBezTo>
                  <a:cubicBezTo>
                    <a:pt x="220" y="393"/>
                    <a:pt x="189" y="393"/>
                    <a:pt x="172" y="408"/>
                  </a:cubicBezTo>
                  <a:lnTo>
                    <a:pt x="110" y="408"/>
                  </a:lnTo>
                  <a:lnTo>
                    <a:pt x="78" y="408"/>
                  </a:lnTo>
                  <a:lnTo>
                    <a:pt x="47" y="408"/>
                  </a:lnTo>
                  <a:lnTo>
                    <a:pt x="32" y="408"/>
                  </a:lnTo>
                  <a:cubicBezTo>
                    <a:pt x="15" y="408"/>
                    <a:pt x="15" y="393"/>
                    <a:pt x="0" y="393"/>
                  </a:cubicBezTo>
                  <a:lnTo>
                    <a:pt x="0" y="361"/>
                  </a:lnTo>
                  <a:cubicBezTo>
                    <a:pt x="15" y="345"/>
                    <a:pt x="15" y="345"/>
                    <a:pt x="15" y="330"/>
                  </a:cubicBezTo>
                  <a:cubicBezTo>
                    <a:pt x="32" y="330"/>
                    <a:pt x="47" y="330"/>
                    <a:pt x="63" y="345"/>
                  </a:cubicBezTo>
                  <a:lnTo>
                    <a:pt x="110" y="345"/>
                  </a:lnTo>
                  <a:lnTo>
                    <a:pt x="141" y="345"/>
                  </a:lnTo>
                  <a:cubicBezTo>
                    <a:pt x="157" y="330"/>
                    <a:pt x="157" y="330"/>
                    <a:pt x="172" y="330"/>
                  </a:cubicBezTo>
                  <a:cubicBezTo>
                    <a:pt x="172" y="314"/>
                    <a:pt x="189" y="314"/>
                    <a:pt x="189" y="299"/>
                  </a:cubicBezTo>
                  <a:lnTo>
                    <a:pt x="189" y="267"/>
                  </a:lnTo>
                  <a:lnTo>
                    <a:pt x="189" y="251"/>
                  </a:lnTo>
                  <a:cubicBezTo>
                    <a:pt x="189" y="236"/>
                    <a:pt x="172" y="236"/>
                    <a:pt x="172" y="220"/>
                  </a:cubicBezTo>
                  <a:lnTo>
                    <a:pt x="141" y="220"/>
                  </a:lnTo>
                  <a:lnTo>
                    <a:pt x="126" y="220"/>
                  </a:lnTo>
                  <a:lnTo>
                    <a:pt x="95" y="220"/>
                  </a:lnTo>
                  <a:lnTo>
                    <a:pt x="78" y="220"/>
                  </a:lnTo>
                  <a:close/>
                  <a:moveTo>
                    <a:pt x="502" y="377"/>
                  </a:moveTo>
                  <a:lnTo>
                    <a:pt x="423" y="377"/>
                  </a:lnTo>
                  <a:lnTo>
                    <a:pt x="377" y="330"/>
                  </a:lnTo>
                  <a:cubicBezTo>
                    <a:pt x="377" y="314"/>
                    <a:pt x="361" y="299"/>
                    <a:pt x="361" y="267"/>
                  </a:cubicBezTo>
                  <a:cubicBezTo>
                    <a:pt x="346" y="236"/>
                    <a:pt x="346" y="220"/>
                    <a:pt x="346" y="188"/>
                  </a:cubicBezTo>
                  <a:cubicBezTo>
                    <a:pt x="346" y="157"/>
                    <a:pt x="346" y="142"/>
                    <a:pt x="361" y="111"/>
                  </a:cubicBezTo>
                  <a:cubicBezTo>
                    <a:pt x="361" y="94"/>
                    <a:pt x="377" y="63"/>
                    <a:pt x="377" y="48"/>
                  </a:cubicBezTo>
                  <a:cubicBezTo>
                    <a:pt x="392" y="31"/>
                    <a:pt x="408" y="16"/>
                    <a:pt x="423" y="16"/>
                  </a:cubicBezTo>
                  <a:cubicBezTo>
                    <a:pt x="455" y="0"/>
                    <a:pt x="471" y="0"/>
                    <a:pt x="502" y="0"/>
                  </a:cubicBezTo>
                  <a:cubicBezTo>
                    <a:pt x="517" y="0"/>
                    <a:pt x="549" y="0"/>
                    <a:pt x="565" y="16"/>
                  </a:cubicBezTo>
                  <a:cubicBezTo>
                    <a:pt x="580" y="16"/>
                    <a:pt x="596" y="31"/>
                    <a:pt x="612" y="48"/>
                  </a:cubicBezTo>
                  <a:cubicBezTo>
                    <a:pt x="628" y="63"/>
                    <a:pt x="628" y="94"/>
                    <a:pt x="643" y="111"/>
                  </a:cubicBezTo>
                  <a:lnTo>
                    <a:pt x="643" y="188"/>
                  </a:lnTo>
                  <a:lnTo>
                    <a:pt x="643" y="267"/>
                  </a:lnTo>
                  <a:cubicBezTo>
                    <a:pt x="628" y="299"/>
                    <a:pt x="628" y="314"/>
                    <a:pt x="612" y="330"/>
                  </a:cubicBezTo>
                  <a:lnTo>
                    <a:pt x="565" y="377"/>
                  </a:lnTo>
                  <a:close/>
                  <a:moveTo>
                    <a:pt x="502" y="314"/>
                  </a:moveTo>
                  <a:cubicBezTo>
                    <a:pt x="517" y="314"/>
                    <a:pt x="534" y="299"/>
                    <a:pt x="549" y="282"/>
                  </a:cubicBezTo>
                  <a:cubicBezTo>
                    <a:pt x="549" y="267"/>
                    <a:pt x="565" y="236"/>
                    <a:pt x="565" y="188"/>
                  </a:cubicBezTo>
                  <a:cubicBezTo>
                    <a:pt x="565" y="142"/>
                    <a:pt x="549" y="111"/>
                    <a:pt x="549" y="94"/>
                  </a:cubicBezTo>
                  <a:cubicBezTo>
                    <a:pt x="534" y="79"/>
                    <a:pt x="517" y="63"/>
                    <a:pt x="502" y="63"/>
                  </a:cubicBezTo>
                  <a:cubicBezTo>
                    <a:pt x="471" y="63"/>
                    <a:pt x="455" y="79"/>
                    <a:pt x="455" y="94"/>
                  </a:cubicBezTo>
                  <a:cubicBezTo>
                    <a:pt x="440" y="111"/>
                    <a:pt x="440" y="142"/>
                    <a:pt x="440" y="188"/>
                  </a:cubicBezTo>
                  <a:cubicBezTo>
                    <a:pt x="440" y="236"/>
                    <a:pt x="440" y="267"/>
                    <a:pt x="455" y="282"/>
                  </a:cubicBezTo>
                  <a:cubicBezTo>
                    <a:pt x="455" y="299"/>
                    <a:pt x="471" y="314"/>
                    <a:pt x="502" y="3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2"/>
            <p:cNvSpPr/>
            <p:nvPr/>
          </p:nvSpPr>
          <p:spPr>
            <a:xfrm>
              <a:off x="7441850" y="625450"/>
              <a:ext cx="16900" cy="10200"/>
            </a:xfrm>
            <a:custGeom>
              <a:avLst/>
              <a:gdLst/>
              <a:ahLst/>
              <a:cxnLst/>
              <a:rect l="l" t="t" r="r" b="b"/>
              <a:pathLst>
                <a:path w="676" h="408" extrusionOk="0">
                  <a:moveTo>
                    <a:pt x="1" y="330"/>
                  </a:moveTo>
                  <a:lnTo>
                    <a:pt x="174" y="0"/>
                  </a:lnTo>
                  <a:lnTo>
                    <a:pt x="205" y="0"/>
                  </a:lnTo>
                  <a:cubicBezTo>
                    <a:pt x="220" y="0"/>
                    <a:pt x="236" y="16"/>
                    <a:pt x="236" y="16"/>
                  </a:cubicBezTo>
                  <a:lnTo>
                    <a:pt x="126" y="267"/>
                  </a:lnTo>
                  <a:lnTo>
                    <a:pt x="205" y="267"/>
                  </a:lnTo>
                  <a:lnTo>
                    <a:pt x="205" y="173"/>
                  </a:lnTo>
                  <a:lnTo>
                    <a:pt x="220" y="173"/>
                  </a:lnTo>
                  <a:lnTo>
                    <a:pt x="251" y="173"/>
                  </a:lnTo>
                  <a:lnTo>
                    <a:pt x="268" y="173"/>
                  </a:lnTo>
                  <a:lnTo>
                    <a:pt x="283" y="173"/>
                  </a:lnTo>
                  <a:lnTo>
                    <a:pt x="283" y="267"/>
                  </a:lnTo>
                  <a:lnTo>
                    <a:pt x="331" y="267"/>
                  </a:lnTo>
                  <a:lnTo>
                    <a:pt x="331" y="299"/>
                  </a:lnTo>
                  <a:lnTo>
                    <a:pt x="331" y="314"/>
                  </a:lnTo>
                  <a:lnTo>
                    <a:pt x="331" y="330"/>
                  </a:lnTo>
                  <a:lnTo>
                    <a:pt x="283" y="330"/>
                  </a:lnTo>
                  <a:lnTo>
                    <a:pt x="283" y="408"/>
                  </a:lnTo>
                  <a:lnTo>
                    <a:pt x="268" y="408"/>
                  </a:lnTo>
                  <a:lnTo>
                    <a:pt x="251" y="408"/>
                  </a:lnTo>
                  <a:lnTo>
                    <a:pt x="220" y="408"/>
                  </a:lnTo>
                  <a:lnTo>
                    <a:pt x="205" y="408"/>
                  </a:lnTo>
                  <a:lnTo>
                    <a:pt x="205" y="330"/>
                  </a:lnTo>
                  <a:lnTo>
                    <a:pt x="17" y="330"/>
                  </a:lnTo>
                  <a:close/>
                  <a:moveTo>
                    <a:pt x="519" y="393"/>
                  </a:moveTo>
                  <a:cubicBezTo>
                    <a:pt x="487" y="393"/>
                    <a:pt x="471" y="377"/>
                    <a:pt x="456" y="377"/>
                  </a:cubicBezTo>
                  <a:lnTo>
                    <a:pt x="408" y="330"/>
                  </a:lnTo>
                  <a:cubicBezTo>
                    <a:pt x="393" y="314"/>
                    <a:pt x="377" y="299"/>
                    <a:pt x="377" y="267"/>
                  </a:cubicBezTo>
                  <a:lnTo>
                    <a:pt x="377" y="188"/>
                  </a:lnTo>
                  <a:lnTo>
                    <a:pt x="377" y="111"/>
                  </a:lnTo>
                  <a:cubicBezTo>
                    <a:pt x="393" y="94"/>
                    <a:pt x="393" y="63"/>
                    <a:pt x="408" y="48"/>
                  </a:cubicBezTo>
                  <a:cubicBezTo>
                    <a:pt x="425" y="31"/>
                    <a:pt x="440" y="16"/>
                    <a:pt x="456" y="16"/>
                  </a:cubicBezTo>
                  <a:cubicBezTo>
                    <a:pt x="471" y="0"/>
                    <a:pt x="502" y="0"/>
                    <a:pt x="519" y="0"/>
                  </a:cubicBezTo>
                  <a:cubicBezTo>
                    <a:pt x="550" y="0"/>
                    <a:pt x="565" y="0"/>
                    <a:pt x="582" y="16"/>
                  </a:cubicBezTo>
                  <a:cubicBezTo>
                    <a:pt x="613" y="16"/>
                    <a:pt x="628" y="31"/>
                    <a:pt x="628" y="48"/>
                  </a:cubicBezTo>
                  <a:cubicBezTo>
                    <a:pt x="644" y="63"/>
                    <a:pt x="659" y="94"/>
                    <a:pt x="659" y="111"/>
                  </a:cubicBezTo>
                  <a:cubicBezTo>
                    <a:pt x="676" y="142"/>
                    <a:pt x="676" y="157"/>
                    <a:pt x="676" y="188"/>
                  </a:cubicBezTo>
                  <a:cubicBezTo>
                    <a:pt x="676" y="220"/>
                    <a:pt x="676" y="251"/>
                    <a:pt x="659" y="267"/>
                  </a:cubicBezTo>
                  <a:cubicBezTo>
                    <a:pt x="659" y="299"/>
                    <a:pt x="644" y="314"/>
                    <a:pt x="628" y="330"/>
                  </a:cubicBezTo>
                  <a:cubicBezTo>
                    <a:pt x="628" y="345"/>
                    <a:pt x="613" y="361"/>
                    <a:pt x="582" y="377"/>
                  </a:cubicBezTo>
                  <a:cubicBezTo>
                    <a:pt x="565" y="377"/>
                    <a:pt x="550" y="393"/>
                    <a:pt x="519" y="393"/>
                  </a:cubicBezTo>
                  <a:close/>
                  <a:moveTo>
                    <a:pt x="519" y="314"/>
                  </a:moveTo>
                  <a:cubicBezTo>
                    <a:pt x="534" y="314"/>
                    <a:pt x="550" y="299"/>
                    <a:pt x="565" y="282"/>
                  </a:cubicBezTo>
                  <a:cubicBezTo>
                    <a:pt x="582" y="267"/>
                    <a:pt x="582" y="236"/>
                    <a:pt x="582" y="188"/>
                  </a:cubicBezTo>
                  <a:cubicBezTo>
                    <a:pt x="582" y="142"/>
                    <a:pt x="582" y="111"/>
                    <a:pt x="565" y="94"/>
                  </a:cubicBezTo>
                  <a:cubicBezTo>
                    <a:pt x="550" y="79"/>
                    <a:pt x="534" y="63"/>
                    <a:pt x="519" y="63"/>
                  </a:cubicBezTo>
                  <a:cubicBezTo>
                    <a:pt x="502" y="63"/>
                    <a:pt x="487" y="79"/>
                    <a:pt x="471" y="94"/>
                  </a:cubicBezTo>
                  <a:cubicBezTo>
                    <a:pt x="456" y="111"/>
                    <a:pt x="456" y="142"/>
                    <a:pt x="456" y="188"/>
                  </a:cubicBezTo>
                  <a:cubicBezTo>
                    <a:pt x="456" y="236"/>
                    <a:pt x="456" y="267"/>
                    <a:pt x="471" y="282"/>
                  </a:cubicBezTo>
                  <a:cubicBezTo>
                    <a:pt x="487" y="299"/>
                    <a:pt x="502" y="314"/>
                    <a:pt x="519" y="3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2"/>
            <p:cNvSpPr/>
            <p:nvPr/>
          </p:nvSpPr>
          <p:spPr>
            <a:xfrm>
              <a:off x="7501075" y="625450"/>
              <a:ext cx="16100" cy="10200"/>
            </a:xfrm>
            <a:custGeom>
              <a:avLst/>
              <a:gdLst/>
              <a:ahLst/>
              <a:cxnLst/>
              <a:rect l="l" t="t" r="r" b="b"/>
              <a:pathLst>
                <a:path w="644" h="408" extrusionOk="0">
                  <a:moveTo>
                    <a:pt x="47" y="0"/>
                  </a:moveTo>
                  <a:lnTo>
                    <a:pt x="252" y="0"/>
                  </a:lnTo>
                  <a:lnTo>
                    <a:pt x="252" y="31"/>
                  </a:lnTo>
                  <a:lnTo>
                    <a:pt x="252" y="63"/>
                  </a:lnTo>
                  <a:lnTo>
                    <a:pt x="126" y="63"/>
                  </a:lnTo>
                  <a:lnTo>
                    <a:pt x="126" y="157"/>
                  </a:lnTo>
                  <a:lnTo>
                    <a:pt x="141" y="157"/>
                  </a:lnTo>
                  <a:cubicBezTo>
                    <a:pt x="141" y="142"/>
                    <a:pt x="141" y="142"/>
                    <a:pt x="157" y="142"/>
                  </a:cubicBezTo>
                  <a:cubicBezTo>
                    <a:pt x="173" y="142"/>
                    <a:pt x="189" y="157"/>
                    <a:pt x="204" y="157"/>
                  </a:cubicBezTo>
                  <a:cubicBezTo>
                    <a:pt x="220" y="157"/>
                    <a:pt x="235" y="173"/>
                    <a:pt x="252" y="173"/>
                  </a:cubicBezTo>
                  <a:cubicBezTo>
                    <a:pt x="252" y="188"/>
                    <a:pt x="267" y="205"/>
                    <a:pt x="267" y="220"/>
                  </a:cubicBezTo>
                  <a:cubicBezTo>
                    <a:pt x="283" y="236"/>
                    <a:pt x="283" y="251"/>
                    <a:pt x="283" y="267"/>
                  </a:cubicBezTo>
                  <a:cubicBezTo>
                    <a:pt x="283" y="299"/>
                    <a:pt x="283" y="314"/>
                    <a:pt x="267" y="330"/>
                  </a:cubicBezTo>
                  <a:cubicBezTo>
                    <a:pt x="267" y="345"/>
                    <a:pt x="252" y="361"/>
                    <a:pt x="235" y="377"/>
                  </a:cubicBezTo>
                  <a:cubicBezTo>
                    <a:pt x="220" y="393"/>
                    <a:pt x="204" y="393"/>
                    <a:pt x="173" y="408"/>
                  </a:cubicBezTo>
                  <a:lnTo>
                    <a:pt x="110" y="408"/>
                  </a:lnTo>
                  <a:lnTo>
                    <a:pt x="78" y="408"/>
                  </a:lnTo>
                  <a:lnTo>
                    <a:pt x="63" y="408"/>
                  </a:lnTo>
                  <a:lnTo>
                    <a:pt x="32" y="408"/>
                  </a:lnTo>
                  <a:cubicBezTo>
                    <a:pt x="16" y="408"/>
                    <a:pt x="16" y="408"/>
                    <a:pt x="1" y="393"/>
                  </a:cubicBezTo>
                  <a:cubicBezTo>
                    <a:pt x="1" y="393"/>
                    <a:pt x="16" y="377"/>
                    <a:pt x="16" y="361"/>
                  </a:cubicBezTo>
                  <a:cubicBezTo>
                    <a:pt x="16" y="345"/>
                    <a:pt x="16" y="345"/>
                    <a:pt x="32" y="330"/>
                  </a:cubicBezTo>
                  <a:cubicBezTo>
                    <a:pt x="32" y="330"/>
                    <a:pt x="47" y="330"/>
                    <a:pt x="63" y="345"/>
                  </a:cubicBezTo>
                  <a:lnTo>
                    <a:pt x="95" y="345"/>
                  </a:lnTo>
                  <a:lnTo>
                    <a:pt x="141" y="345"/>
                  </a:lnTo>
                  <a:cubicBezTo>
                    <a:pt x="157" y="330"/>
                    <a:pt x="173" y="330"/>
                    <a:pt x="173" y="330"/>
                  </a:cubicBezTo>
                  <a:cubicBezTo>
                    <a:pt x="189" y="314"/>
                    <a:pt x="189" y="314"/>
                    <a:pt x="189" y="299"/>
                  </a:cubicBezTo>
                  <a:lnTo>
                    <a:pt x="189" y="267"/>
                  </a:lnTo>
                  <a:cubicBezTo>
                    <a:pt x="189" y="251"/>
                    <a:pt x="189" y="236"/>
                    <a:pt x="173" y="236"/>
                  </a:cubicBezTo>
                  <a:cubicBezTo>
                    <a:pt x="157" y="220"/>
                    <a:pt x="141" y="220"/>
                    <a:pt x="110" y="220"/>
                  </a:cubicBezTo>
                  <a:lnTo>
                    <a:pt x="78" y="220"/>
                  </a:lnTo>
                  <a:lnTo>
                    <a:pt x="47" y="220"/>
                  </a:lnTo>
                  <a:lnTo>
                    <a:pt x="32" y="220"/>
                  </a:lnTo>
                  <a:close/>
                  <a:moveTo>
                    <a:pt x="503" y="377"/>
                  </a:moveTo>
                  <a:lnTo>
                    <a:pt x="424" y="377"/>
                  </a:lnTo>
                  <a:lnTo>
                    <a:pt x="377" y="330"/>
                  </a:lnTo>
                  <a:cubicBezTo>
                    <a:pt x="377" y="314"/>
                    <a:pt x="361" y="299"/>
                    <a:pt x="361" y="267"/>
                  </a:cubicBezTo>
                  <a:cubicBezTo>
                    <a:pt x="346" y="236"/>
                    <a:pt x="346" y="220"/>
                    <a:pt x="346" y="188"/>
                  </a:cubicBezTo>
                  <a:cubicBezTo>
                    <a:pt x="346" y="157"/>
                    <a:pt x="346" y="142"/>
                    <a:pt x="361" y="111"/>
                  </a:cubicBezTo>
                  <a:cubicBezTo>
                    <a:pt x="361" y="94"/>
                    <a:pt x="377" y="63"/>
                    <a:pt x="377" y="48"/>
                  </a:cubicBezTo>
                  <a:cubicBezTo>
                    <a:pt x="392" y="31"/>
                    <a:pt x="408" y="16"/>
                    <a:pt x="424" y="16"/>
                  </a:cubicBezTo>
                  <a:cubicBezTo>
                    <a:pt x="455" y="0"/>
                    <a:pt x="471" y="0"/>
                    <a:pt x="503" y="0"/>
                  </a:cubicBezTo>
                  <a:cubicBezTo>
                    <a:pt x="518" y="0"/>
                    <a:pt x="549" y="0"/>
                    <a:pt x="565" y="16"/>
                  </a:cubicBezTo>
                  <a:cubicBezTo>
                    <a:pt x="580" y="16"/>
                    <a:pt x="597" y="31"/>
                    <a:pt x="612" y="48"/>
                  </a:cubicBezTo>
                  <a:cubicBezTo>
                    <a:pt x="628" y="63"/>
                    <a:pt x="628" y="94"/>
                    <a:pt x="643" y="111"/>
                  </a:cubicBezTo>
                  <a:lnTo>
                    <a:pt x="643" y="188"/>
                  </a:lnTo>
                  <a:lnTo>
                    <a:pt x="643" y="267"/>
                  </a:lnTo>
                  <a:cubicBezTo>
                    <a:pt x="628" y="299"/>
                    <a:pt x="628" y="314"/>
                    <a:pt x="612" y="330"/>
                  </a:cubicBezTo>
                  <a:lnTo>
                    <a:pt x="565" y="377"/>
                  </a:lnTo>
                  <a:close/>
                  <a:moveTo>
                    <a:pt x="503" y="314"/>
                  </a:moveTo>
                  <a:cubicBezTo>
                    <a:pt x="518" y="314"/>
                    <a:pt x="534" y="299"/>
                    <a:pt x="549" y="282"/>
                  </a:cubicBezTo>
                  <a:cubicBezTo>
                    <a:pt x="549" y="267"/>
                    <a:pt x="565" y="236"/>
                    <a:pt x="565" y="188"/>
                  </a:cubicBezTo>
                  <a:cubicBezTo>
                    <a:pt x="565" y="142"/>
                    <a:pt x="549" y="111"/>
                    <a:pt x="549" y="94"/>
                  </a:cubicBezTo>
                  <a:cubicBezTo>
                    <a:pt x="534" y="79"/>
                    <a:pt x="518" y="63"/>
                    <a:pt x="503" y="63"/>
                  </a:cubicBezTo>
                  <a:cubicBezTo>
                    <a:pt x="471" y="63"/>
                    <a:pt x="455" y="79"/>
                    <a:pt x="455" y="94"/>
                  </a:cubicBezTo>
                  <a:cubicBezTo>
                    <a:pt x="440" y="111"/>
                    <a:pt x="440" y="142"/>
                    <a:pt x="440" y="188"/>
                  </a:cubicBezTo>
                  <a:cubicBezTo>
                    <a:pt x="440" y="236"/>
                    <a:pt x="440" y="267"/>
                    <a:pt x="455" y="282"/>
                  </a:cubicBezTo>
                  <a:cubicBezTo>
                    <a:pt x="455" y="299"/>
                    <a:pt x="471" y="314"/>
                    <a:pt x="503" y="31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2"/>
            <p:cNvSpPr/>
            <p:nvPr/>
          </p:nvSpPr>
          <p:spPr>
            <a:xfrm>
              <a:off x="7559500" y="625075"/>
              <a:ext cx="16100" cy="10575"/>
            </a:xfrm>
            <a:custGeom>
              <a:avLst/>
              <a:gdLst/>
              <a:ahLst/>
              <a:cxnLst/>
              <a:rect l="l" t="t" r="r" b="b"/>
              <a:pathLst>
                <a:path w="644" h="423" extrusionOk="0">
                  <a:moveTo>
                    <a:pt x="236" y="0"/>
                  </a:moveTo>
                  <a:lnTo>
                    <a:pt x="236" y="15"/>
                  </a:lnTo>
                  <a:lnTo>
                    <a:pt x="236" y="46"/>
                  </a:lnTo>
                  <a:lnTo>
                    <a:pt x="236" y="78"/>
                  </a:lnTo>
                  <a:lnTo>
                    <a:pt x="173" y="78"/>
                  </a:lnTo>
                  <a:cubicBezTo>
                    <a:pt x="157" y="94"/>
                    <a:pt x="142" y="94"/>
                    <a:pt x="126" y="109"/>
                  </a:cubicBezTo>
                  <a:cubicBezTo>
                    <a:pt x="126" y="126"/>
                    <a:pt x="111" y="141"/>
                    <a:pt x="94" y="157"/>
                  </a:cubicBezTo>
                  <a:lnTo>
                    <a:pt x="94" y="203"/>
                  </a:lnTo>
                  <a:lnTo>
                    <a:pt x="94" y="188"/>
                  </a:lnTo>
                  <a:lnTo>
                    <a:pt x="111" y="172"/>
                  </a:lnTo>
                  <a:cubicBezTo>
                    <a:pt x="126" y="157"/>
                    <a:pt x="126" y="157"/>
                    <a:pt x="142" y="157"/>
                  </a:cubicBezTo>
                  <a:lnTo>
                    <a:pt x="173" y="157"/>
                  </a:lnTo>
                  <a:lnTo>
                    <a:pt x="220" y="157"/>
                  </a:lnTo>
                  <a:cubicBezTo>
                    <a:pt x="236" y="172"/>
                    <a:pt x="251" y="172"/>
                    <a:pt x="251" y="188"/>
                  </a:cubicBezTo>
                  <a:cubicBezTo>
                    <a:pt x="267" y="203"/>
                    <a:pt x="282" y="220"/>
                    <a:pt x="282" y="235"/>
                  </a:cubicBezTo>
                  <a:cubicBezTo>
                    <a:pt x="299" y="251"/>
                    <a:pt x="299" y="266"/>
                    <a:pt x="299" y="282"/>
                  </a:cubicBezTo>
                  <a:cubicBezTo>
                    <a:pt x="299" y="314"/>
                    <a:pt x="299" y="329"/>
                    <a:pt x="282" y="345"/>
                  </a:cubicBezTo>
                  <a:cubicBezTo>
                    <a:pt x="267" y="360"/>
                    <a:pt x="267" y="376"/>
                    <a:pt x="251" y="392"/>
                  </a:cubicBezTo>
                  <a:cubicBezTo>
                    <a:pt x="236" y="408"/>
                    <a:pt x="220" y="408"/>
                    <a:pt x="205" y="423"/>
                  </a:cubicBezTo>
                  <a:lnTo>
                    <a:pt x="142" y="423"/>
                  </a:lnTo>
                  <a:cubicBezTo>
                    <a:pt x="94" y="423"/>
                    <a:pt x="63" y="423"/>
                    <a:pt x="31" y="392"/>
                  </a:cubicBezTo>
                  <a:cubicBezTo>
                    <a:pt x="16" y="360"/>
                    <a:pt x="0" y="314"/>
                    <a:pt x="0" y="266"/>
                  </a:cubicBezTo>
                  <a:cubicBezTo>
                    <a:pt x="0" y="220"/>
                    <a:pt x="0" y="188"/>
                    <a:pt x="16" y="157"/>
                  </a:cubicBezTo>
                  <a:cubicBezTo>
                    <a:pt x="16" y="126"/>
                    <a:pt x="31" y="109"/>
                    <a:pt x="63" y="78"/>
                  </a:cubicBezTo>
                  <a:cubicBezTo>
                    <a:pt x="79" y="63"/>
                    <a:pt x="94" y="46"/>
                    <a:pt x="126" y="31"/>
                  </a:cubicBezTo>
                  <a:cubicBezTo>
                    <a:pt x="157" y="15"/>
                    <a:pt x="188" y="0"/>
                    <a:pt x="236" y="0"/>
                  </a:cubicBezTo>
                  <a:close/>
                  <a:moveTo>
                    <a:pt x="142" y="360"/>
                  </a:moveTo>
                  <a:cubicBezTo>
                    <a:pt x="157" y="360"/>
                    <a:pt x="173" y="360"/>
                    <a:pt x="188" y="345"/>
                  </a:cubicBezTo>
                  <a:cubicBezTo>
                    <a:pt x="205" y="329"/>
                    <a:pt x="205" y="314"/>
                    <a:pt x="205" y="297"/>
                  </a:cubicBezTo>
                  <a:cubicBezTo>
                    <a:pt x="205" y="266"/>
                    <a:pt x="205" y="251"/>
                    <a:pt x="188" y="235"/>
                  </a:cubicBezTo>
                  <a:cubicBezTo>
                    <a:pt x="188" y="220"/>
                    <a:pt x="173" y="220"/>
                    <a:pt x="157" y="220"/>
                  </a:cubicBezTo>
                  <a:cubicBezTo>
                    <a:pt x="126" y="220"/>
                    <a:pt x="111" y="220"/>
                    <a:pt x="111" y="235"/>
                  </a:cubicBezTo>
                  <a:cubicBezTo>
                    <a:pt x="94" y="251"/>
                    <a:pt x="79" y="266"/>
                    <a:pt x="79" y="282"/>
                  </a:cubicBezTo>
                  <a:cubicBezTo>
                    <a:pt x="79" y="314"/>
                    <a:pt x="94" y="329"/>
                    <a:pt x="111" y="345"/>
                  </a:cubicBezTo>
                  <a:cubicBezTo>
                    <a:pt x="111" y="360"/>
                    <a:pt x="126" y="360"/>
                    <a:pt x="142" y="360"/>
                  </a:cubicBezTo>
                  <a:close/>
                  <a:moveTo>
                    <a:pt x="487" y="423"/>
                  </a:moveTo>
                  <a:lnTo>
                    <a:pt x="424" y="423"/>
                  </a:lnTo>
                  <a:lnTo>
                    <a:pt x="377" y="376"/>
                  </a:lnTo>
                  <a:cubicBezTo>
                    <a:pt x="361" y="360"/>
                    <a:pt x="361" y="345"/>
                    <a:pt x="345" y="314"/>
                  </a:cubicBezTo>
                  <a:lnTo>
                    <a:pt x="345" y="235"/>
                  </a:lnTo>
                  <a:lnTo>
                    <a:pt x="345" y="157"/>
                  </a:lnTo>
                  <a:cubicBezTo>
                    <a:pt x="361" y="141"/>
                    <a:pt x="361" y="109"/>
                    <a:pt x="377" y="94"/>
                  </a:cubicBezTo>
                  <a:cubicBezTo>
                    <a:pt x="393" y="78"/>
                    <a:pt x="408" y="63"/>
                    <a:pt x="424" y="63"/>
                  </a:cubicBezTo>
                  <a:cubicBezTo>
                    <a:pt x="439" y="46"/>
                    <a:pt x="471" y="46"/>
                    <a:pt x="487" y="46"/>
                  </a:cubicBezTo>
                  <a:cubicBezTo>
                    <a:pt x="518" y="46"/>
                    <a:pt x="533" y="46"/>
                    <a:pt x="565" y="63"/>
                  </a:cubicBezTo>
                  <a:cubicBezTo>
                    <a:pt x="581" y="63"/>
                    <a:pt x="596" y="78"/>
                    <a:pt x="612" y="94"/>
                  </a:cubicBezTo>
                  <a:cubicBezTo>
                    <a:pt x="612" y="109"/>
                    <a:pt x="628" y="141"/>
                    <a:pt x="628" y="157"/>
                  </a:cubicBezTo>
                  <a:cubicBezTo>
                    <a:pt x="644" y="188"/>
                    <a:pt x="644" y="203"/>
                    <a:pt x="644" y="235"/>
                  </a:cubicBezTo>
                  <a:cubicBezTo>
                    <a:pt x="644" y="266"/>
                    <a:pt x="644" y="282"/>
                    <a:pt x="628" y="314"/>
                  </a:cubicBezTo>
                  <a:cubicBezTo>
                    <a:pt x="628" y="345"/>
                    <a:pt x="612" y="360"/>
                    <a:pt x="596" y="376"/>
                  </a:cubicBezTo>
                  <a:cubicBezTo>
                    <a:pt x="596" y="392"/>
                    <a:pt x="581" y="408"/>
                    <a:pt x="550" y="423"/>
                  </a:cubicBezTo>
                  <a:close/>
                  <a:moveTo>
                    <a:pt x="487" y="360"/>
                  </a:moveTo>
                  <a:cubicBezTo>
                    <a:pt x="502" y="360"/>
                    <a:pt x="518" y="345"/>
                    <a:pt x="533" y="329"/>
                  </a:cubicBezTo>
                  <a:cubicBezTo>
                    <a:pt x="550" y="314"/>
                    <a:pt x="550" y="282"/>
                    <a:pt x="550" y="235"/>
                  </a:cubicBezTo>
                  <a:cubicBezTo>
                    <a:pt x="550" y="188"/>
                    <a:pt x="550" y="157"/>
                    <a:pt x="533" y="141"/>
                  </a:cubicBezTo>
                  <a:cubicBezTo>
                    <a:pt x="518" y="126"/>
                    <a:pt x="502" y="109"/>
                    <a:pt x="487" y="109"/>
                  </a:cubicBezTo>
                  <a:cubicBezTo>
                    <a:pt x="471" y="109"/>
                    <a:pt x="456" y="126"/>
                    <a:pt x="439" y="141"/>
                  </a:cubicBezTo>
                  <a:cubicBezTo>
                    <a:pt x="424" y="157"/>
                    <a:pt x="424" y="188"/>
                    <a:pt x="424" y="235"/>
                  </a:cubicBezTo>
                  <a:cubicBezTo>
                    <a:pt x="424" y="282"/>
                    <a:pt x="424" y="314"/>
                    <a:pt x="439" y="329"/>
                  </a:cubicBezTo>
                  <a:cubicBezTo>
                    <a:pt x="456" y="345"/>
                    <a:pt x="471" y="360"/>
                    <a:pt x="487" y="36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2"/>
            <p:cNvSpPr/>
            <p:nvPr/>
          </p:nvSpPr>
          <p:spPr>
            <a:xfrm>
              <a:off x="7468925" y="600750"/>
              <a:ext cx="48250" cy="46300"/>
            </a:xfrm>
            <a:custGeom>
              <a:avLst/>
              <a:gdLst/>
              <a:ahLst/>
              <a:cxnLst/>
              <a:rect l="l" t="t" r="r" b="b"/>
              <a:pathLst>
                <a:path w="1930" h="1852" extrusionOk="0">
                  <a:moveTo>
                    <a:pt x="831" y="141"/>
                  </a:moveTo>
                  <a:cubicBezTo>
                    <a:pt x="910" y="204"/>
                    <a:pt x="910" y="1"/>
                    <a:pt x="988" y="63"/>
                  </a:cubicBezTo>
                  <a:cubicBezTo>
                    <a:pt x="1193" y="235"/>
                    <a:pt x="1333" y="283"/>
                    <a:pt x="1412" y="392"/>
                  </a:cubicBezTo>
                  <a:cubicBezTo>
                    <a:pt x="1506" y="518"/>
                    <a:pt x="1506" y="722"/>
                    <a:pt x="1569" y="942"/>
                  </a:cubicBezTo>
                  <a:cubicBezTo>
                    <a:pt x="1600" y="1082"/>
                    <a:pt x="1851" y="1302"/>
                    <a:pt x="1929" y="1444"/>
                  </a:cubicBezTo>
                  <a:lnTo>
                    <a:pt x="1333" y="1851"/>
                  </a:lnTo>
                  <a:cubicBezTo>
                    <a:pt x="1270" y="1710"/>
                    <a:pt x="1208" y="1647"/>
                    <a:pt x="1145" y="1647"/>
                  </a:cubicBezTo>
                  <a:cubicBezTo>
                    <a:pt x="785" y="1647"/>
                    <a:pt x="628" y="1333"/>
                    <a:pt x="298" y="1036"/>
                  </a:cubicBezTo>
                  <a:cubicBezTo>
                    <a:pt x="251" y="1004"/>
                    <a:pt x="377" y="1051"/>
                    <a:pt x="377" y="973"/>
                  </a:cubicBezTo>
                  <a:cubicBezTo>
                    <a:pt x="220" y="816"/>
                    <a:pt x="235" y="848"/>
                    <a:pt x="189" y="628"/>
                  </a:cubicBezTo>
                  <a:cubicBezTo>
                    <a:pt x="0" y="471"/>
                    <a:pt x="63" y="486"/>
                    <a:pt x="47" y="235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2"/>
            <p:cNvSpPr/>
            <p:nvPr/>
          </p:nvSpPr>
          <p:spPr>
            <a:xfrm>
              <a:off x="7470500" y="601900"/>
              <a:ext cx="34125" cy="30250"/>
            </a:xfrm>
            <a:custGeom>
              <a:avLst/>
              <a:gdLst/>
              <a:ahLst/>
              <a:cxnLst/>
              <a:rect l="l" t="t" r="r" b="b"/>
              <a:pathLst>
                <a:path w="1365" h="1210" extrusionOk="0">
                  <a:moveTo>
                    <a:pt x="831" y="1130"/>
                  </a:moveTo>
                  <a:cubicBezTo>
                    <a:pt x="753" y="1115"/>
                    <a:pt x="329" y="1068"/>
                    <a:pt x="298" y="1036"/>
                  </a:cubicBezTo>
                  <a:cubicBezTo>
                    <a:pt x="172" y="927"/>
                    <a:pt x="220" y="660"/>
                    <a:pt x="188" y="582"/>
                  </a:cubicBezTo>
                  <a:cubicBezTo>
                    <a:pt x="0" y="409"/>
                    <a:pt x="15" y="394"/>
                    <a:pt x="0" y="143"/>
                  </a:cubicBezTo>
                  <a:lnTo>
                    <a:pt x="737" y="1"/>
                  </a:lnTo>
                  <a:cubicBezTo>
                    <a:pt x="862" y="252"/>
                    <a:pt x="925" y="221"/>
                    <a:pt x="1050" y="362"/>
                  </a:cubicBezTo>
                  <a:cubicBezTo>
                    <a:pt x="1145" y="472"/>
                    <a:pt x="1364" y="802"/>
                    <a:pt x="1318" y="942"/>
                  </a:cubicBezTo>
                  <a:cubicBezTo>
                    <a:pt x="1318" y="990"/>
                    <a:pt x="1301" y="973"/>
                    <a:pt x="1270" y="1005"/>
                  </a:cubicBezTo>
                  <a:cubicBezTo>
                    <a:pt x="1098" y="1130"/>
                    <a:pt x="1113" y="1209"/>
                    <a:pt x="831" y="1130"/>
                  </a:cubicBezTo>
                  <a:close/>
                </a:path>
              </a:pathLst>
            </a:custGeom>
            <a:solidFill>
              <a:srgbClr val="3A16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2"/>
            <p:cNvSpPr/>
            <p:nvPr/>
          </p:nvSpPr>
          <p:spPr>
            <a:xfrm>
              <a:off x="7488125" y="600350"/>
              <a:ext cx="13350" cy="14925"/>
            </a:xfrm>
            <a:custGeom>
              <a:avLst/>
              <a:gdLst/>
              <a:ahLst/>
              <a:cxnLst/>
              <a:rect l="l" t="t" r="r" b="b"/>
              <a:pathLst>
                <a:path w="534" h="597" extrusionOk="0">
                  <a:moveTo>
                    <a:pt x="534" y="596"/>
                  </a:moveTo>
                  <a:lnTo>
                    <a:pt x="456" y="596"/>
                  </a:lnTo>
                  <a:cubicBezTo>
                    <a:pt x="408" y="487"/>
                    <a:pt x="362" y="424"/>
                    <a:pt x="283" y="362"/>
                  </a:cubicBezTo>
                  <a:cubicBezTo>
                    <a:pt x="157" y="268"/>
                    <a:pt x="17" y="126"/>
                    <a:pt x="0" y="0"/>
                  </a:cubicBezTo>
                  <a:cubicBezTo>
                    <a:pt x="142" y="236"/>
                    <a:pt x="299" y="299"/>
                    <a:pt x="425" y="424"/>
                  </a:cubicBezTo>
                  <a:cubicBezTo>
                    <a:pt x="471" y="487"/>
                    <a:pt x="502" y="550"/>
                    <a:pt x="534" y="5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2"/>
            <p:cNvSpPr/>
            <p:nvPr/>
          </p:nvSpPr>
          <p:spPr>
            <a:xfrm>
              <a:off x="7495975" y="629350"/>
              <a:ext cx="27075" cy="20825"/>
            </a:xfrm>
            <a:custGeom>
              <a:avLst/>
              <a:gdLst/>
              <a:ahLst/>
              <a:cxnLst/>
              <a:rect l="l" t="t" r="r" b="b"/>
              <a:pathLst>
                <a:path w="1083" h="833" extrusionOk="0">
                  <a:moveTo>
                    <a:pt x="707" y="1"/>
                  </a:moveTo>
                  <a:cubicBezTo>
                    <a:pt x="471" y="205"/>
                    <a:pt x="251" y="394"/>
                    <a:pt x="0" y="582"/>
                  </a:cubicBezTo>
                  <a:lnTo>
                    <a:pt x="299" y="833"/>
                  </a:lnTo>
                  <a:lnTo>
                    <a:pt x="1083" y="44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2"/>
            <p:cNvSpPr/>
            <p:nvPr/>
          </p:nvSpPr>
          <p:spPr>
            <a:xfrm>
              <a:off x="7483050" y="597200"/>
              <a:ext cx="23550" cy="32175"/>
            </a:xfrm>
            <a:custGeom>
              <a:avLst/>
              <a:gdLst/>
              <a:ahLst/>
              <a:cxnLst/>
              <a:rect l="l" t="t" r="r" b="b"/>
              <a:pathLst>
                <a:path w="942" h="1287" extrusionOk="0">
                  <a:moveTo>
                    <a:pt x="188" y="1"/>
                  </a:moveTo>
                  <a:cubicBezTo>
                    <a:pt x="266" y="63"/>
                    <a:pt x="345" y="143"/>
                    <a:pt x="423" y="205"/>
                  </a:cubicBezTo>
                  <a:cubicBezTo>
                    <a:pt x="628" y="377"/>
                    <a:pt x="768" y="425"/>
                    <a:pt x="847" y="534"/>
                  </a:cubicBezTo>
                  <a:cubicBezTo>
                    <a:pt x="910" y="597"/>
                    <a:pt x="925" y="691"/>
                    <a:pt x="941" y="801"/>
                  </a:cubicBezTo>
                  <a:lnTo>
                    <a:pt x="925" y="1287"/>
                  </a:lnTo>
                  <a:lnTo>
                    <a:pt x="737" y="1193"/>
                  </a:lnTo>
                  <a:lnTo>
                    <a:pt x="580" y="785"/>
                  </a:lnTo>
                  <a:cubicBezTo>
                    <a:pt x="533" y="676"/>
                    <a:pt x="471" y="597"/>
                    <a:pt x="392" y="519"/>
                  </a:cubicBezTo>
                  <a:cubicBezTo>
                    <a:pt x="235" y="377"/>
                    <a:pt x="0" y="174"/>
                    <a:pt x="188" y="1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2"/>
            <p:cNvSpPr/>
            <p:nvPr/>
          </p:nvSpPr>
          <p:spPr>
            <a:xfrm>
              <a:off x="7381475" y="475275"/>
              <a:ext cx="118425" cy="154900"/>
            </a:xfrm>
            <a:custGeom>
              <a:avLst/>
              <a:gdLst/>
              <a:ahLst/>
              <a:cxnLst/>
              <a:rect l="l" t="t" r="r" b="b"/>
              <a:pathLst>
                <a:path w="4737" h="6196" extrusionOk="0">
                  <a:moveTo>
                    <a:pt x="4659" y="5867"/>
                  </a:moveTo>
                  <a:cubicBezTo>
                    <a:pt x="4737" y="5944"/>
                    <a:pt x="4737" y="6149"/>
                    <a:pt x="4628" y="6149"/>
                  </a:cubicBezTo>
                  <a:lnTo>
                    <a:pt x="4628" y="6149"/>
                  </a:lnTo>
                  <a:cubicBezTo>
                    <a:pt x="4502" y="6149"/>
                    <a:pt x="4392" y="6195"/>
                    <a:pt x="4329" y="610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2"/>
            <p:cNvSpPr/>
            <p:nvPr/>
          </p:nvSpPr>
          <p:spPr>
            <a:xfrm>
              <a:off x="7466175" y="601525"/>
              <a:ext cx="24725" cy="27475"/>
            </a:xfrm>
            <a:custGeom>
              <a:avLst/>
              <a:gdLst/>
              <a:ahLst/>
              <a:cxnLst/>
              <a:rect l="l" t="t" r="r" b="b"/>
              <a:pathLst>
                <a:path w="989" h="1099" extrusionOk="0">
                  <a:moveTo>
                    <a:pt x="581" y="1099"/>
                  </a:moveTo>
                  <a:cubicBezTo>
                    <a:pt x="518" y="1083"/>
                    <a:pt x="456" y="1068"/>
                    <a:pt x="408" y="1020"/>
                  </a:cubicBezTo>
                  <a:cubicBezTo>
                    <a:pt x="361" y="973"/>
                    <a:pt x="314" y="879"/>
                    <a:pt x="330" y="817"/>
                  </a:cubicBezTo>
                  <a:cubicBezTo>
                    <a:pt x="471" y="785"/>
                    <a:pt x="627" y="754"/>
                    <a:pt x="753" y="722"/>
                  </a:cubicBezTo>
                  <a:cubicBezTo>
                    <a:pt x="816" y="706"/>
                    <a:pt x="863" y="785"/>
                    <a:pt x="847" y="848"/>
                  </a:cubicBezTo>
                  <a:cubicBezTo>
                    <a:pt x="832" y="894"/>
                    <a:pt x="706" y="942"/>
                    <a:pt x="627" y="973"/>
                  </a:cubicBezTo>
                  <a:cubicBezTo>
                    <a:pt x="565" y="1005"/>
                    <a:pt x="550" y="1005"/>
                    <a:pt x="565" y="1036"/>
                  </a:cubicBezTo>
                  <a:cubicBezTo>
                    <a:pt x="565" y="1068"/>
                    <a:pt x="581" y="1083"/>
                    <a:pt x="581" y="1099"/>
                  </a:cubicBezTo>
                  <a:close/>
                  <a:moveTo>
                    <a:pt x="330" y="817"/>
                  </a:moveTo>
                  <a:lnTo>
                    <a:pt x="345" y="800"/>
                  </a:lnTo>
                  <a:lnTo>
                    <a:pt x="393" y="785"/>
                  </a:lnTo>
                  <a:lnTo>
                    <a:pt x="690" y="722"/>
                  </a:lnTo>
                  <a:cubicBezTo>
                    <a:pt x="784" y="706"/>
                    <a:pt x="926" y="675"/>
                    <a:pt x="957" y="628"/>
                  </a:cubicBezTo>
                  <a:cubicBezTo>
                    <a:pt x="989" y="581"/>
                    <a:pt x="989" y="549"/>
                    <a:pt x="957" y="503"/>
                  </a:cubicBezTo>
                  <a:cubicBezTo>
                    <a:pt x="926" y="455"/>
                    <a:pt x="895" y="440"/>
                    <a:pt x="847" y="455"/>
                  </a:cubicBezTo>
                  <a:cubicBezTo>
                    <a:pt x="644" y="518"/>
                    <a:pt x="456" y="549"/>
                    <a:pt x="236" y="597"/>
                  </a:cubicBezTo>
                  <a:cubicBezTo>
                    <a:pt x="188" y="628"/>
                    <a:pt x="220" y="675"/>
                    <a:pt x="236" y="706"/>
                  </a:cubicBezTo>
                  <a:cubicBezTo>
                    <a:pt x="236" y="754"/>
                    <a:pt x="267" y="817"/>
                    <a:pt x="330" y="817"/>
                  </a:cubicBezTo>
                  <a:close/>
                  <a:moveTo>
                    <a:pt x="251" y="581"/>
                  </a:moveTo>
                  <a:cubicBezTo>
                    <a:pt x="188" y="581"/>
                    <a:pt x="173" y="549"/>
                    <a:pt x="157" y="518"/>
                  </a:cubicBezTo>
                  <a:cubicBezTo>
                    <a:pt x="142" y="471"/>
                    <a:pt x="125" y="409"/>
                    <a:pt x="142" y="377"/>
                  </a:cubicBezTo>
                  <a:lnTo>
                    <a:pt x="188" y="330"/>
                  </a:lnTo>
                  <a:cubicBezTo>
                    <a:pt x="236" y="315"/>
                    <a:pt x="314" y="298"/>
                    <a:pt x="393" y="283"/>
                  </a:cubicBezTo>
                  <a:cubicBezTo>
                    <a:pt x="533" y="267"/>
                    <a:pt x="722" y="236"/>
                    <a:pt x="784" y="236"/>
                  </a:cubicBezTo>
                  <a:cubicBezTo>
                    <a:pt x="910" y="252"/>
                    <a:pt x="957" y="392"/>
                    <a:pt x="847" y="440"/>
                  </a:cubicBezTo>
                  <a:cubicBezTo>
                    <a:pt x="627" y="503"/>
                    <a:pt x="456" y="549"/>
                    <a:pt x="251" y="581"/>
                  </a:cubicBezTo>
                  <a:close/>
                  <a:moveTo>
                    <a:pt x="94" y="267"/>
                  </a:moveTo>
                  <a:cubicBezTo>
                    <a:pt x="125" y="315"/>
                    <a:pt x="456" y="267"/>
                    <a:pt x="565" y="236"/>
                  </a:cubicBezTo>
                  <a:cubicBezTo>
                    <a:pt x="659" y="221"/>
                    <a:pt x="659" y="141"/>
                    <a:pt x="644" y="95"/>
                  </a:cubicBezTo>
                  <a:cubicBezTo>
                    <a:pt x="612" y="1"/>
                    <a:pt x="487" y="1"/>
                    <a:pt x="361" y="16"/>
                  </a:cubicBezTo>
                  <a:cubicBezTo>
                    <a:pt x="267" y="16"/>
                    <a:pt x="173" y="32"/>
                    <a:pt x="94" y="32"/>
                  </a:cubicBezTo>
                  <a:cubicBezTo>
                    <a:pt x="0" y="47"/>
                    <a:pt x="31" y="221"/>
                    <a:pt x="94" y="267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2"/>
            <p:cNvSpPr/>
            <p:nvPr/>
          </p:nvSpPr>
          <p:spPr>
            <a:xfrm>
              <a:off x="7563825" y="591350"/>
              <a:ext cx="54925" cy="147825"/>
            </a:xfrm>
            <a:custGeom>
              <a:avLst/>
              <a:gdLst/>
              <a:ahLst/>
              <a:cxnLst/>
              <a:rect l="l" t="t" r="r" b="b"/>
              <a:pathLst>
                <a:path w="2197" h="5913" extrusionOk="0">
                  <a:moveTo>
                    <a:pt x="1458" y="0"/>
                  </a:moveTo>
                  <a:cubicBezTo>
                    <a:pt x="1270" y="0"/>
                    <a:pt x="1130" y="423"/>
                    <a:pt x="956" y="988"/>
                  </a:cubicBezTo>
                  <a:cubicBezTo>
                    <a:pt x="705" y="1835"/>
                    <a:pt x="377" y="2980"/>
                    <a:pt x="0" y="3811"/>
                  </a:cubicBezTo>
                  <a:lnTo>
                    <a:pt x="0" y="5333"/>
                  </a:lnTo>
                  <a:cubicBezTo>
                    <a:pt x="63" y="5536"/>
                    <a:pt x="32" y="5662"/>
                    <a:pt x="78" y="5741"/>
                  </a:cubicBezTo>
                  <a:cubicBezTo>
                    <a:pt x="188" y="5913"/>
                    <a:pt x="1035" y="4815"/>
                    <a:pt x="1161" y="4612"/>
                  </a:cubicBezTo>
                  <a:cubicBezTo>
                    <a:pt x="1537" y="3984"/>
                    <a:pt x="1788" y="3263"/>
                    <a:pt x="2117" y="2556"/>
                  </a:cubicBezTo>
                  <a:cubicBezTo>
                    <a:pt x="1820" y="1286"/>
                    <a:pt x="2196" y="1082"/>
                    <a:pt x="14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2"/>
            <p:cNvSpPr/>
            <p:nvPr/>
          </p:nvSpPr>
          <p:spPr>
            <a:xfrm>
              <a:off x="7494025" y="630150"/>
              <a:ext cx="80025" cy="107075"/>
            </a:xfrm>
            <a:custGeom>
              <a:avLst/>
              <a:gdLst/>
              <a:ahLst/>
              <a:cxnLst/>
              <a:rect l="l" t="t" r="r" b="b"/>
              <a:pathLst>
                <a:path w="3201" h="4283" extrusionOk="0">
                  <a:moveTo>
                    <a:pt x="2824" y="2307"/>
                  </a:moveTo>
                  <a:cubicBezTo>
                    <a:pt x="2353" y="1694"/>
                    <a:pt x="1443" y="581"/>
                    <a:pt x="941" y="0"/>
                  </a:cubicBezTo>
                  <a:cubicBezTo>
                    <a:pt x="737" y="220"/>
                    <a:pt x="408" y="613"/>
                    <a:pt x="0" y="832"/>
                  </a:cubicBezTo>
                  <a:cubicBezTo>
                    <a:pt x="847" y="2102"/>
                    <a:pt x="1553" y="3231"/>
                    <a:pt x="2682" y="4126"/>
                  </a:cubicBezTo>
                  <a:cubicBezTo>
                    <a:pt x="2886" y="4283"/>
                    <a:pt x="3012" y="4173"/>
                    <a:pt x="3043" y="4126"/>
                  </a:cubicBezTo>
                  <a:cubicBezTo>
                    <a:pt x="3200" y="3907"/>
                    <a:pt x="2886" y="2667"/>
                    <a:pt x="2824" y="230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2"/>
            <p:cNvSpPr/>
            <p:nvPr/>
          </p:nvSpPr>
          <p:spPr>
            <a:xfrm>
              <a:off x="7610475" y="1123850"/>
              <a:ext cx="69450" cy="52175"/>
            </a:xfrm>
            <a:custGeom>
              <a:avLst/>
              <a:gdLst/>
              <a:ahLst/>
              <a:cxnLst/>
              <a:rect l="l" t="t" r="r" b="b"/>
              <a:pathLst>
                <a:path w="2778" h="2087" extrusionOk="0">
                  <a:moveTo>
                    <a:pt x="1209" y="377"/>
                  </a:moveTo>
                  <a:lnTo>
                    <a:pt x="753" y="973"/>
                  </a:lnTo>
                  <a:lnTo>
                    <a:pt x="79" y="1632"/>
                  </a:lnTo>
                  <a:cubicBezTo>
                    <a:pt x="16" y="1678"/>
                    <a:pt x="0" y="2023"/>
                    <a:pt x="111" y="2008"/>
                  </a:cubicBezTo>
                  <a:lnTo>
                    <a:pt x="816" y="2071"/>
                  </a:lnTo>
                  <a:cubicBezTo>
                    <a:pt x="1035" y="2086"/>
                    <a:pt x="1271" y="1992"/>
                    <a:pt x="1475" y="1883"/>
                  </a:cubicBezTo>
                  <a:cubicBezTo>
                    <a:pt x="1616" y="1804"/>
                    <a:pt x="1757" y="1678"/>
                    <a:pt x="1945" y="1553"/>
                  </a:cubicBezTo>
                  <a:lnTo>
                    <a:pt x="2024" y="1710"/>
                  </a:lnTo>
                  <a:lnTo>
                    <a:pt x="2683" y="1459"/>
                  </a:lnTo>
                  <a:lnTo>
                    <a:pt x="2698" y="973"/>
                  </a:lnTo>
                  <a:cubicBezTo>
                    <a:pt x="2777" y="440"/>
                    <a:pt x="2589" y="361"/>
                    <a:pt x="2526" y="1"/>
                  </a:cubicBezTo>
                  <a:lnTo>
                    <a:pt x="1380" y="1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2"/>
            <p:cNvSpPr/>
            <p:nvPr/>
          </p:nvSpPr>
          <p:spPr>
            <a:xfrm>
              <a:off x="7675175" y="767400"/>
              <a:ext cx="79250" cy="366675"/>
            </a:xfrm>
            <a:custGeom>
              <a:avLst/>
              <a:gdLst/>
              <a:ahLst/>
              <a:cxnLst/>
              <a:rect l="l" t="t" r="r" b="b"/>
              <a:pathLst>
                <a:path w="3170" h="14667" extrusionOk="0">
                  <a:moveTo>
                    <a:pt x="2149" y="0"/>
                  </a:moveTo>
                  <a:lnTo>
                    <a:pt x="2793" y="3373"/>
                  </a:lnTo>
                  <a:lnTo>
                    <a:pt x="3169" y="14431"/>
                  </a:lnTo>
                  <a:lnTo>
                    <a:pt x="2369" y="14666"/>
                  </a:lnTo>
                  <a:lnTo>
                    <a:pt x="1444" y="14556"/>
                  </a:lnTo>
                  <a:lnTo>
                    <a:pt x="518" y="4047"/>
                  </a:lnTo>
                  <a:lnTo>
                    <a:pt x="315" y="3938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2"/>
            <p:cNvSpPr/>
            <p:nvPr/>
          </p:nvSpPr>
          <p:spPr>
            <a:xfrm>
              <a:off x="7615175" y="767400"/>
              <a:ext cx="67875" cy="367050"/>
            </a:xfrm>
            <a:custGeom>
              <a:avLst/>
              <a:gdLst/>
              <a:ahLst/>
              <a:cxnLst/>
              <a:rect l="l" t="t" r="r" b="b"/>
              <a:pathLst>
                <a:path w="2715" h="14682" extrusionOk="0">
                  <a:moveTo>
                    <a:pt x="565" y="0"/>
                  </a:moveTo>
                  <a:lnTo>
                    <a:pt x="0" y="3012"/>
                  </a:lnTo>
                  <a:cubicBezTo>
                    <a:pt x="581" y="6808"/>
                    <a:pt x="659" y="10760"/>
                    <a:pt x="879" y="14604"/>
                  </a:cubicBezTo>
                  <a:lnTo>
                    <a:pt x="1711" y="14681"/>
                  </a:lnTo>
                  <a:lnTo>
                    <a:pt x="2636" y="14635"/>
                  </a:lnTo>
                  <a:lnTo>
                    <a:pt x="2589" y="4126"/>
                  </a:lnTo>
                  <a:lnTo>
                    <a:pt x="2715" y="3938"/>
                  </a:lnTo>
                  <a:lnTo>
                    <a:pt x="2715" y="1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2"/>
            <p:cNvSpPr/>
            <p:nvPr/>
          </p:nvSpPr>
          <p:spPr>
            <a:xfrm>
              <a:off x="7646950" y="767800"/>
              <a:ext cx="36100" cy="366650"/>
            </a:xfrm>
            <a:custGeom>
              <a:avLst/>
              <a:gdLst/>
              <a:ahLst/>
              <a:cxnLst/>
              <a:rect l="l" t="t" r="r" b="b"/>
              <a:pathLst>
                <a:path w="1444" h="14666" extrusionOk="0">
                  <a:moveTo>
                    <a:pt x="1" y="3922"/>
                  </a:moveTo>
                  <a:lnTo>
                    <a:pt x="423" y="14665"/>
                  </a:lnTo>
                  <a:lnTo>
                    <a:pt x="1365" y="14619"/>
                  </a:lnTo>
                  <a:lnTo>
                    <a:pt x="1318" y="4110"/>
                  </a:lnTo>
                  <a:lnTo>
                    <a:pt x="1444" y="3922"/>
                  </a:lnTo>
                  <a:lnTo>
                    <a:pt x="1444" y="0"/>
                  </a:lnTo>
                  <a:lnTo>
                    <a:pt x="502" y="9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2"/>
            <p:cNvSpPr/>
            <p:nvPr/>
          </p:nvSpPr>
          <p:spPr>
            <a:xfrm>
              <a:off x="7702225" y="767400"/>
              <a:ext cx="52200" cy="366275"/>
            </a:xfrm>
            <a:custGeom>
              <a:avLst/>
              <a:gdLst/>
              <a:ahLst/>
              <a:cxnLst/>
              <a:rect l="l" t="t" r="r" b="b"/>
              <a:pathLst>
                <a:path w="2088" h="14651" extrusionOk="0">
                  <a:moveTo>
                    <a:pt x="1067" y="0"/>
                  </a:moveTo>
                  <a:lnTo>
                    <a:pt x="1711" y="3373"/>
                  </a:lnTo>
                  <a:lnTo>
                    <a:pt x="2087" y="14431"/>
                  </a:lnTo>
                  <a:lnTo>
                    <a:pt x="1303" y="14650"/>
                  </a:lnTo>
                  <a:lnTo>
                    <a:pt x="613" y="3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2"/>
            <p:cNvSpPr/>
            <p:nvPr/>
          </p:nvSpPr>
          <p:spPr>
            <a:xfrm>
              <a:off x="7658300" y="538375"/>
              <a:ext cx="43175" cy="34950"/>
            </a:xfrm>
            <a:custGeom>
              <a:avLst/>
              <a:gdLst/>
              <a:ahLst/>
              <a:cxnLst/>
              <a:rect l="l" t="t" r="r" b="b"/>
              <a:pathLst>
                <a:path w="1727" h="1398" extrusionOk="0">
                  <a:moveTo>
                    <a:pt x="1" y="1"/>
                  </a:moveTo>
                  <a:lnTo>
                    <a:pt x="1726" y="1"/>
                  </a:lnTo>
                  <a:lnTo>
                    <a:pt x="1726" y="1398"/>
                  </a:lnTo>
                  <a:lnTo>
                    <a:pt x="1" y="1398"/>
                  </a:lnTo>
                  <a:close/>
                </a:path>
              </a:pathLst>
            </a:custGeom>
            <a:solidFill>
              <a:srgbClr val="3A16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2"/>
            <p:cNvSpPr/>
            <p:nvPr/>
          </p:nvSpPr>
          <p:spPr>
            <a:xfrm>
              <a:off x="7643825" y="463875"/>
              <a:ext cx="70600" cy="91000"/>
            </a:xfrm>
            <a:custGeom>
              <a:avLst/>
              <a:gdLst/>
              <a:ahLst/>
              <a:cxnLst/>
              <a:rect l="l" t="t" r="r" b="b"/>
              <a:pathLst>
                <a:path w="2824" h="3640" extrusionOk="0">
                  <a:moveTo>
                    <a:pt x="1427" y="3640"/>
                  </a:moveTo>
                  <a:lnTo>
                    <a:pt x="1412" y="3640"/>
                  </a:lnTo>
                  <a:cubicBezTo>
                    <a:pt x="1239" y="3640"/>
                    <a:pt x="1161" y="3640"/>
                    <a:pt x="1067" y="3608"/>
                  </a:cubicBezTo>
                  <a:cubicBezTo>
                    <a:pt x="973" y="3562"/>
                    <a:pt x="925" y="3483"/>
                    <a:pt x="799" y="3357"/>
                  </a:cubicBezTo>
                  <a:cubicBezTo>
                    <a:pt x="705" y="3248"/>
                    <a:pt x="502" y="3154"/>
                    <a:pt x="454" y="3044"/>
                  </a:cubicBezTo>
                  <a:cubicBezTo>
                    <a:pt x="408" y="2903"/>
                    <a:pt x="423" y="2761"/>
                    <a:pt x="392" y="2558"/>
                  </a:cubicBezTo>
                  <a:cubicBezTo>
                    <a:pt x="297" y="2621"/>
                    <a:pt x="188" y="2339"/>
                    <a:pt x="172" y="2244"/>
                  </a:cubicBezTo>
                  <a:cubicBezTo>
                    <a:pt x="141" y="2103"/>
                    <a:pt x="46" y="1883"/>
                    <a:pt x="15" y="1726"/>
                  </a:cubicBezTo>
                  <a:cubicBezTo>
                    <a:pt x="0" y="1632"/>
                    <a:pt x="0" y="1569"/>
                    <a:pt x="31" y="1538"/>
                  </a:cubicBezTo>
                  <a:cubicBezTo>
                    <a:pt x="94" y="1492"/>
                    <a:pt x="172" y="1523"/>
                    <a:pt x="266" y="1648"/>
                  </a:cubicBezTo>
                  <a:lnTo>
                    <a:pt x="266" y="1303"/>
                  </a:lnTo>
                  <a:cubicBezTo>
                    <a:pt x="266" y="1084"/>
                    <a:pt x="251" y="895"/>
                    <a:pt x="282" y="739"/>
                  </a:cubicBezTo>
                  <a:cubicBezTo>
                    <a:pt x="314" y="582"/>
                    <a:pt x="377" y="456"/>
                    <a:pt x="502" y="331"/>
                  </a:cubicBezTo>
                  <a:lnTo>
                    <a:pt x="502" y="331"/>
                  </a:lnTo>
                  <a:lnTo>
                    <a:pt x="502" y="331"/>
                  </a:lnTo>
                  <a:cubicBezTo>
                    <a:pt x="580" y="268"/>
                    <a:pt x="659" y="220"/>
                    <a:pt x="737" y="174"/>
                  </a:cubicBezTo>
                  <a:lnTo>
                    <a:pt x="753" y="174"/>
                  </a:lnTo>
                  <a:cubicBezTo>
                    <a:pt x="753" y="174"/>
                    <a:pt x="753" y="158"/>
                    <a:pt x="768" y="158"/>
                  </a:cubicBezTo>
                  <a:lnTo>
                    <a:pt x="768" y="158"/>
                  </a:lnTo>
                  <a:cubicBezTo>
                    <a:pt x="784" y="158"/>
                    <a:pt x="784" y="158"/>
                    <a:pt x="784" y="143"/>
                  </a:cubicBezTo>
                  <a:lnTo>
                    <a:pt x="799" y="143"/>
                  </a:lnTo>
                  <a:lnTo>
                    <a:pt x="816" y="143"/>
                  </a:lnTo>
                  <a:cubicBezTo>
                    <a:pt x="816" y="126"/>
                    <a:pt x="831" y="126"/>
                    <a:pt x="831" y="126"/>
                  </a:cubicBezTo>
                  <a:lnTo>
                    <a:pt x="847" y="126"/>
                  </a:lnTo>
                  <a:lnTo>
                    <a:pt x="862" y="126"/>
                  </a:lnTo>
                  <a:cubicBezTo>
                    <a:pt x="862" y="111"/>
                    <a:pt x="878" y="111"/>
                    <a:pt x="893" y="111"/>
                  </a:cubicBezTo>
                  <a:lnTo>
                    <a:pt x="893" y="111"/>
                  </a:lnTo>
                  <a:cubicBezTo>
                    <a:pt x="1129" y="17"/>
                    <a:pt x="1395" y="1"/>
                    <a:pt x="1646" y="32"/>
                  </a:cubicBezTo>
                  <a:cubicBezTo>
                    <a:pt x="1897" y="80"/>
                    <a:pt x="2133" y="174"/>
                    <a:pt x="2305" y="331"/>
                  </a:cubicBezTo>
                  <a:cubicBezTo>
                    <a:pt x="2431" y="440"/>
                    <a:pt x="2493" y="582"/>
                    <a:pt x="2525" y="739"/>
                  </a:cubicBezTo>
                  <a:cubicBezTo>
                    <a:pt x="2556" y="895"/>
                    <a:pt x="2556" y="1084"/>
                    <a:pt x="2541" y="1303"/>
                  </a:cubicBezTo>
                  <a:cubicBezTo>
                    <a:pt x="2541" y="1429"/>
                    <a:pt x="2541" y="1538"/>
                    <a:pt x="2556" y="1648"/>
                  </a:cubicBezTo>
                  <a:cubicBezTo>
                    <a:pt x="2650" y="1523"/>
                    <a:pt x="2713" y="1492"/>
                    <a:pt x="2776" y="1538"/>
                  </a:cubicBezTo>
                  <a:cubicBezTo>
                    <a:pt x="2807" y="1569"/>
                    <a:pt x="2823" y="1632"/>
                    <a:pt x="2792" y="1726"/>
                  </a:cubicBezTo>
                  <a:cubicBezTo>
                    <a:pt x="2761" y="1883"/>
                    <a:pt x="2667" y="2103"/>
                    <a:pt x="2635" y="2244"/>
                  </a:cubicBezTo>
                  <a:cubicBezTo>
                    <a:pt x="2619" y="2339"/>
                    <a:pt x="2510" y="2605"/>
                    <a:pt x="2416" y="2558"/>
                  </a:cubicBezTo>
                  <a:cubicBezTo>
                    <a:pt x="2399" y="2761"/>
                    <a:pt x="2416" y="2903"/>
                    <a:pt x="2353" y="3029"/>
                  </a:cubicBezTo>
                  <a:cubicBezTo>
                    <a:pt x="2305" y="3138"/>
                    <a:pt x="2117" y="3248"/>
                    <a:pt x="2008" y="3342"/>
                  </a:cubicBezTo>
                  <a:cubicBezTo>
                    <a:pt x="1897" y="3468"/>
                    <a:pt x="1851" y="3562"/>
                    <a:pt x="1757" y="3593"/>
                  </a:cubicBezTo>
                  <a:cubicBezTo>
                    <a:pt x="1663" y="3640"/>
                    <a:pt x="1584" y="3640"/>
                    <a:pt x="1427" y="3640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2"/>
            <p:cNvSpPr/>
            <p:nvPr/>
          </p:nvSpPr>
          <p:spPr>
            <a:xfrm>
              <a:off x="7642250" y="445050"/>
              <a:ext cx="74900" cy="67900"/>
            </a:xfrm>
            <a:custGeom>
              <a:avLst/>
              <a:gdLst/>
              <a:ahLst/>
              <a:cxnLst/>
              <a:rect l="l" t="t" r="r" b="b"/>
              <a:pathLst>
                <a:path w="2996" h="2716" extrusionOk="0">
                  <a:moveTo>
                    <a:pt x="674" y="1318"/>
                  </a:moveTo>
                  <a:cubicBezTo>
                    <a:pt x="596" y="1413"/>
                    <a:pt x="392" y="2071"/>
                    <a:pt x="423" y="2715"/>
                  </a:cubicBezTo>
                  <a:cubicBezTo>
                    <a:pt x="141" y="1726"/>
                    <a:pt x="0" y="1021"/>
                    <a:pt x="596" y="582"/>
                  </a:cubicBezTo>
                  <a:cubicBezTo>
                    <a:pt x="1364" y="1"/>
                    <a:pt x="2305" y="362"/>
                    <a:pt x="2384" y="597"/>
                  </a:cubicBezTo>
                  <a:cubicBezTo>
                    <a:pt x="2996" y="801"/>
                    <a:pt x="2745" y="1789"/>
                    <a:pt x="2573" y="2573"/>
                  </a:cubicBezTo>
                  <a:cubicBezTo>
                    <a:pt x="2573" y="2182"/>
                    <a:pt x="2494" y="1695"/>
                    <a:pt x="2290" y="1350"/>
                  </a:cubicBezTo>
                  <a:cubicBezTo>
                    <a:pt x="2243" y="1303"/>
                    <a:pt x="2039" y="1569"/>
                    <a:pt x="1992" y="1569"/>
                  </a:cubicBezTo>
                  <a:cubicBezTo>
                    <a:pt x="1537" y="1538"/>
                    <a:pt x="1381" y="1429"/>
                    <a:pt x="674" y="13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2"/>
            <p:cNvSpPr/>
            <p:nvPr/>
          </p:nvSpPr>
          <p:spPr>
            <a:xfrm>
              <a:off x="7641850" y="566250"/>
              <a:ext cx="64725" cy="216850"/>
            </a:xfrm>
            <a:custGeom>
              <a:avLst/>
              <a:gdLst/>
              <a:ahLst/>
              <a:cxnLst/>
              <a:rect l="l" t="t" r="r" b="b"/>
              <a:pathLst>
                <a:path w="2589" h="8674" extrusionOk="0">
                  <a:moveTo>
                    <a:pt x="393" y="15"/>
                  </a:moveTo>
                  <a:lnTo>
                    <a:pt x="1491" y="157"/>
                  </a:lnTo>
                  <a:lnTo>
                    <a:pt x="2589" y="0"/>
                  </a:lnTo>
                  <a:lnTo>
                    <a:pt x="2495" y="8674"/>
                  </a:lnTo>
                  <a:lnTo>
                    <a:pt x="518" y="8674"/>
                  </a:lnTo>
                  <a:lnTo>
                    <a:pt x="0" y="15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2"/>
            <p:cNvSpPr/>
            <p:nvPr/>
          </p:nvSpPr>
          <p:spPr>
            <a:xfrm>
              <a:off x="7678700" y="556425"/>
              <a:ext cx="27875" cy="32975"/>
            </a:xfrm>
            <a:custGeom>
              <a:avLst/>
              <a:gdLst/>
              <a:ahLst/>
              <a:cxnLst/>
              <a:rect l="l" t="t" r="r" b="b"/>
              <a:pathLst>
                <a:path w="1115" h="1319" extrusionOk="0">
                  <a:moveTo>
                    <a:pt x="910" y="0"/>
                  </a:moveTo>
                  <a:cubicBezTo>
                    <a:pt x="942" y="205"/>
                    <a:pt x="989" y="283"/>
                    <a:pt x="1115" y="377"/>
                  </a:cubicBezTo>
                  <a:lnTo>
                    <a:pt x="581" y="1318"/>
                  </a:lnTo>
                  <a:lnTo>
                    <a:pt x="0" y="502"/>
                  </a:lnTo>
                  <a:cubicBezTo>
                    <a:pt x="283" y="346"/>
                    <a:pt x="801" y="157"/>
                    <a:pt x="91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2"/>
            <p:cNvSpPr/>
            <p:nvPr/>
          </p:nvSpPr>
          <p:spPr>
            <a:xfrm>
              <a:off x="7651250" y="556425"/>
              <a:ext cx="27875" cy="32975"/>
            </a:xfrm>
            <a:custGeom>
              <a:avLst/>
              <a:gdLst/>
              <a:ahLst/>
              <a:cxnLst/>
              <a:rect l="l" t="t" r="r" b="b"/>
              <a:pathLst>
                <a:path w="1115" h="1319" extrusionOk="0">
                  <a:moveTo>
                    <a:pt x="205" y="0"/>
                  </a:moveTo>
                  <a:cubicBezTo>
                    <a:pt x="189" y="205"/>
                    <a:pt x="126" y="283"/>
                    <a:pt x="0" y="377"/>
                  </a:cubicBezTo>
                  <a:lnTo>
                    <a:pt x="550" y="1318"/>
                  </a:lnTo>
                  <a:lnTo>
                    <a:pt x="1115" y="502"/>
                  </a:lnTo>
                  <a:cubicBezTo>
                    <a:pt x="832" y="346"/>
                    <a:pt x="314" y="157"/>
                    <a:pt x="2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2"/>
            <p:cNvSpPr/>
            <p:nvPr/>
          </p:nvSpPr>
          <p:spPr>
            <a:xfrm>
              <a:off x="7668125" y="570550"/>
              <a:ext cx="21575" cy="149425"/>
            </a:xfrm>
            <a:custGeom>
              <a:avLst/>
              <a:gdLst/>
              <a:ahLst/>
              <a:cxnLst/>
              <a:rect l="l" t="t" r="r" b="b"/>
              <a:pathLst>
                <a:path w="863" h="5977" extrusionOk="0">
                  <a:moveTo>
                    <a:pt x="471" y="0"/>
                  </a:moveTo>
                  <a:lnTo>
                    <a:pt x="831" y="550"/>
                  </a:lnTo>
                  <a:lnTo>
                    <a:pt x="831" y="690"/>
                  </a:lnTo>
                  <a:lnTo>
                    <a:pt x="518" y="1004"/>
                  </a:lnTo>
                  <a:lnTo>
                    <a:pt x="863" y="1554"/>
                  </a:lnTo>
                  <a:lnTo>
                    <a:pt x="440" y="5977"/>
                  </a:lnTo>
                  <a:lnTo>
                    <a:pt x="440" y="5914"/>
                  </a:lnTo>
                  <a:lnTo>
                    <a:pt x="423" y="5977"/>
                  </a:lnTo>
                  <a:lnTo>
                    <a:pt x="1" y="1554"/>
                  </a:lnTo>
                  <a:lnTo>
                    <a:pt x="346" y="1004"/>
                  </a:lnTo>
                  <a:lnTo>
                    <a:pt x="32" y="690"/>
                  </a:lnTo>
                  <a:lnTo>
                    <a:pt x="32" y="550"/>
                  </a:lnTo>
                  <a:lnTo>
                    <a:pt x="392" y="0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2"/>
            <p:cNvSpPr/>
            <p:nvPr/>
          </p:nvSpPr>
          <p:spPr>
            <a:xfrm>
              <a:off x="7594000" y="566625"/>
              <a:ext cx="78075" cy="265500"/>
            </a:xfrm>
            <a:custGeom>
              <a:avLst/>
              <a:gdLst/>
              <a:ahLst/>
              <a:cxnLst/>
              <a:rect l="l" t="t" r="r" b="b"/>
              <a:pathLst>
                <a:path w="3123" h="10620" extrusionOk="0">
                  <a:moveTo>
                    <a:pt x="220" y="989"/>
                  </a:moveTo>
                  <a:cubicBezTo>
                    <a:pt x="0" y="1067"/>
                    <a:pt x="157" y="1271"/>
                    <a:pt x="205" y="1491"/>
                  </a:cubicBezTo>
                  <a:cubicBezTo>
                    <a:pt x="707" y="3593"/>
                    <a:pt x="926" y="4894"/>
                    <a:pt x="1021" y="6165"/>
                  </a:cubicBezTo>
                  <a:cubicBezTo>
                    <a:pt x="1115" y="7357"/>
                    <a:pt x="958" y="8533"/>
                    <a:pt x="753" y="10604"/>
                  </a:cubicBezTo>
                  <a:lnTo>
                    <a:pt x="2981" y="10620"/>
                  </a:lnTo>
                  <a:lnTo>
                    <a:pt x="3122" y="6542"/>
                  </a:lnTo>
                  <a:cubicBezTo>
                    <a:pt x="3122" y="6322"/>
                    <a:pt x="3106" y="6118"/>
                    <a:pt x="3075" y="5898"/>
                  </a:cubicBezTo>
                  <a:lnTo>
                    <a:pt x="2307" y="0"/>
                  </a:lnTo>
                  <a:cubicBezTo>
                    <a:pt x="1836" y="424"/>
                    <a:pt x="1491" y="487"/>
                    <a:pt x="220" y="98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2"/>
            <p:cNvSpPr/>
            <p:nvPr/>
          </p:nvSpPr>
          <p:spPr>
            <a:xfrm>
              <a:off x="7686175" y="566625"/>
              <a:ext cx="81575" cy="263525"/>
            </a:xfrm>
            <a:custGeom>
              <a:avLst/>
              <a:gdLst/>
              <a:ahLst/>
              <a:cxnLst/>
              <a:rect l="l" t="t" r="r" b="b"/>
              <a:pathLst>
                <a:path w="3263" h="10541" extrusionOk="0">
                  <a:moveTo>
                    <a:pt x="3043" y="1020"/>
                  </a:moveTo>
                  <a:cubicBezTo>
                    <a:pt x="3263" y="1115"/>
                    <a:pt x="3106" y="1303"/>
                    <a:pt x="3058" y="1537"/>
                  </a:cubicBezTo>
                  <a:cubicBezTo>
                    <a:pt x="2807" y="2761"/>
                    <a:pt x="2290" y="4674"/>
                    <a:pt x="2211" y="6071"/>
                  </a:cubicBezTo>
                  <a:cubicBezTo>
                    <a:pt x="2148" y="7341"/>
                    <a:pt x="2337" y="9240"/>
                    <a:pt x="2399" y="10541"/>
                  </a:cubicBezTo>
                  <a:lnTo>
                    <a:pt x="78" y="10541"/>
                  </a:lnTo>
                  <a:lnTo>
                    <a:pt x="0" y="6542"/>
                  </a:lnTo>
                  <a:cubicBezTo>
                    <a:pt x="0" y="6322"/>
                    <a:pt x="0" y="6118"/>
                    <a:pt x="31" y="5898"/>
                  </a:cubicBezTo>
                  <a:lnTo>
                    <a:pt x="799" y="0"/>
                  </a:lnTo>
                  <a:cubicBezTo>
                    <a:pt x="1270" y="424"/>
                    <a:pt x="1788" y="519"/>
                    <a:pt x="3043" y="102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2"/>
            <p:cNvSpPr/>
            <p:nvPr/>
          </p:nvSpPr>
          <p:spPr>
            <a:xfrm>
              <a:off x="7734000" y="703075"/>
              <a:ext cx="36475" cy="103950"/>
            </a:xfrm>
            <a:custGeom>
              <a:avLst/>
              <a:gdLst/>
              <a:ahLst/>
              <a:cxnLst/>
              <a:rect l="l" t="t" r="r" b="b"/>
              <a:pathLst>
                <a:path w="1459" h="4158" extrusionOk="0">
                  <a:moveTo>
                    <a:pt x="1208" y="582"/>
                  </a:moveTo>
                  <a:lnTo>
                    <a:pt x="1" y="1"/>
                  </a:lnTo>
                  <a:lnTo>
                    <a:pt x="63" y="1883"/>
                  </a:lnTo>
                  <a:lnTo>
                    <a:pt x="486" y="3985"/>
                  </a:lnTo>
                  <a:lnTo>
                    <a:pt x="1459" y="415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2"/>
            <p:cNvSpPr/>
            <p:nvPr/>
          </p:nvSpPr>
          <p:spPr>
            <a:xfrm>
              <a:off x="7726150" y="703075"/>
              <a:ext cx="20025" cy="99625"/>
            </a:xfrm>
            <a:custGeom>
              <a:avLst/>
              <a:gdLst/>
              <a:ahLst/>
              <a:cxnLst/>
              <a:rect l="l" t="t" r="r" b="b"/>
              <a:pathLst>
                <a:path w="801" h="3985" extrusionOk="0">
                  <a:moveTo>
                    <a:pt x="1" y="64"/>
                  </a:moveTo>
                  <a:lnTo>
                    <a:pt x="315" y="1"/>
                  </a:lnTo>
                  <a:lnTo>
                    <a:pt x="800" y="3985"/>
                  </a:lnTo>
                  <a:lnTo>
                    <a:pt x="518" y="393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2"/>
            <p:cNvSpPr/>
            <p:nvPr/>
          </p:nvSpPr>
          <p:spPr>
            <a:xfrm>
              <a:off x="7739500" y="768950"/>
              <a:ext cx="36475" cy="45525"/>
            </a:xfrm>
            <a:custGeom>
              <a:avLst/>
              <a:gdLst/>
              <a:ahLst/>
              <a:cxnLst/>
              <a:rect l="l" t="t" r="r" b="b"/>
              <a:pathLst>
                <a:path w="1459" h="1821" extrusionOk="0">
                  <a:moveTo>
                    <a:pt x="1207" y="1586"/>
                  </a:moveTo>
                  <a:cubicBezTo>
                    <a:pt x="1176" y="1743"/>
                    <a:pt x="1161" y="1820"/>
                    <a:pt x="1004" y="1805"/>
                  </a:cubicBezTo>
                  <a:cubicBezTo>
                    <a:pt x="879" y="1774"/>
                    <a:pt x="785" y="1758"/>
                    <a:pt x="705" y="1758"/>
                  </a:cubicBezTo>
                  <a:cubicBezTo>
                    <a:pt x="596" y="1758"/>
                    <a:pt x="486" y="1774"/>
                    <a:pt x="266" y="1820"/>
                  </a:cubicBezTo>
                  <a:lnTo>
                    <a:pt x="78" y="1601"/>
                  </a:lnTo>
                  <a:lnTo>
                    <a:pt x="0" y="1241"/>
                  </a:lnTo>
                  <a:lnTo>
                    <a:pt x="251" y="1318"/>
                  </a:lnTo>
                  <a:lnTo>
                    <a:pt x="298" y="1475"/>
                  </a:lnTo>
                  <a:lnTo>
                    <a:pt x="705" y="1429"/>
                  </a:lnTo>
                  <a:cubicBezTo>
                    <a:pt x="737" y="990"/>
                    <a:pt x="596" y="864"/>
                    <a:pt x="628" y="613"/>
                  </a:cubicBezTo>
                  <a:cubicBezTo>
                    <a:pt x="643" y="471"/>
                    <a:pt x="659" y="362"/>
                    <a:pt x="879" y="49"/>
                  </a:cubicBezTo>
                  <a:lnTo>
                    <a:pt x="1255" y="1"/>
                  </a:lnTo>
                  <a:lnTo>
                    <a:pt x="1458" y="189"/>
                  </a:lnTo>
                  <a:cubicBezTo>
                    <a:pt x="1458" y="770"/>
                    <a:pt x="1364" y="1036"/>
                    <a:pt x="1207" y="1586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2"/>
            <p:cNvSpPr/>
            <p:nvPr/>
          </p:nvSpPr>
          <p:spPr>
            <a:xfrm>
              <a:off x="7747725" y="773300"/>
              <a:ext cx="13750" cy="26675"/>
            </a:xfrm>
            <a:custGeom>
              <a:avLst/>
              <a:gdLst/>
              <a:ahLst/>
              <a:cxnLst/>
              <a:rect l="l" t="t" r="r" b="b"/>
              <a:pathLst>
                <a:path w="550" h="1067" extrusionOk="0">
                  <a:moveTo>
                    <a:pt x="502" y="0"/>
                  </a:moveTo>
                  <a:cubicBezTo>
                    <a:pt x="361" y="109"/>
                    <a:pt x="267" y="141"/>
                    <a:pt x="205" y="251"/>
                  </a:cubicBezTo>
                  <a:cubicBezTo>
                    <a:pt x="142" y="345"/>
                    <a:pt x="157" y="423"/>
                    <a:pt x="142" y="517"/>
                  </a:cubicBezTo>
                  <a:cubicBezTo>
                    <a:pt x="126" y="611"/>
                    <a:pt x="48" y="722"/>
                    <a:pt x="16" y="893"/>
                  </a:cubicBezTo>
                  <a:cubicBezTo>
                    <a:pt x="0" y="1004"/>
                    <a:pt x="79" y="1067"/>
                    <a:pt x="157" y="1035"/>
                  </a:cubicBezTo>
                  <a:cubicBezTo>
                    <a:pt x="236" y="1019"/>
                    <a:pt x="282" y="941"/>
                    <a:pt x="345" y="816"/>
                  </a:cubicBezTo>
                  <a:lnTo>
                    <a:pt x="408" y="659"/>
                  </a:lnTo>
                  <a:lnTo>
                    <a:pt x="550" y="376"/>
                  </a:ln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2"/>
            <p:cNvSpPr/>
            <p:nvPr/>
          </p:nvSpPr>
          <p:spPr>
            <a:xfrm>
              <a:off x="7739875" y="593275"/>
              <a:ext cx="55325" cy="194150"/>
            </a:xfrm>
            <a:custGeom>
              <a:avLst/>
              <a:gdLst/>
              <a:ahLst/>
              <a:cxnLst/>
              <a:rect l="l" t="t" r="r" b="b"/>
              <a:pathLst>
                <a:path w="2213" h="7766" extrusionOk="0">
                  <a:moveTo>
                    <a:pt x="879" y="1"/>
                  </a:moveTo>
                  <a:cubicBezTo>
                    <a:pt x="1052" y="1"/>
                    <a:pt x="1209" y="566"/>
                    <a:pt x="1271" y="833"/>
                  </a:cubicBezTo>
                  <a:lnTo>
                    <a:pt x="2102" y="4346"/>
                  </a:lnTo>
                  <a:cubicBezTo>
                    <a:pt x="2213" y="4786"/>
                    <a:pt x="2196" y="4832"/>
                    <a:pt x="2087" y="5350"/>
                  </a:cubicBezTo>
                  <a:lnTo>
                    <a:pt x="1475" y="7766"/>
                  </a:lnTo>
                  <a:cubicBezTo>
                    <a:pt x="1428" y="7264"/>
                    <a:pt x="941" y="7153"/>
                    <a:pt x="550" y="7264"/>
                  </a:cubicBezTo>
                  <a:lnTo>
                    <a:pt x="801" y="5240"/>
                  </a:lnTo>
                  <a:cubicBezTo>
                    <a:pt x="847" y="4817"/>
                    <a:pt x="864" y="4848"/>
                    <a:pt x="722" y="4456"/>
                  </a:cubicBezTo>
                  <a:lnTo>
                    <a:pt x="0" y="2542"/>
                  </a:lnTo>
                  <a:cubicBezTo>
                    <a:pt x="111" y="2025"/>
                    <a:pt x="283" y="17"/>
                    <a:pt x="87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0" name="Google Shape;610;p42"/>
          <p:cNvGrpSpPr/>
          <p:nvPr/>
        </p:nvGrpSpPr>
        <p:grpSpPr>
          <a:xfrm>
            <a:off x="880763" y="1607983"/>
            <a:ext cx="1019216" cy="2257711"/>
            <a:chOff x="7443825" y="1469725"/>
            <a:chExt cx="336475" cy="749000"/>
          </a:xfrm>
        </p:grpSpPr>
        <p:sp>
          <p:nvSpPr>
            <p:cNvPr id="611" name="Google Shape;611;p42"/>
            <p:cNvSpPr/>
            <p:nvPr/>
          </p:nvSpPr>
          <p:spPr>
            <a:xfrm>
              <a:off x="7610875" y="1768125"/>
              <a:ext cx="65125" cy="424700"/>
            </a:xfrm>
            <a:custGeom>
              <a:avLst/>
              <a:gdLst/>
              <a:ahLst/>
              <a:cxnLst/>
              <a:rect l="l" t="t" r="r" b="b"/>
              <a:pathLst>
                <a:path w="2605" h="16988" extrusionOk="0">
                  <a:moveTo>
                    <a:pt x="189" y="8909"/>
                  </a:moveTo>
                  <a:lnTo>
                    <a:pt x="189" y="9474"/>
                  </a:lnTo>
                  <a:cubicBezTo>
                    <a:pt x="235" y="10541"/>
                    <a:pt x="63" y="10431"/>
                    <a:pt x="95" y="11450"/>
                  </a:cubicBezTo>
                  <a:cubicBezTo>
                    <a:pt x="126" y="12816"/>
                    <a:pt x="251" y="13537"/>
                    <a:pt x="157" y="14901"/>
                  </a:cubicBezTo>
                  <a:cubicBezTo>
                    <a:pt x="141" y="15058"/>
                    <a:pt x="141" y="15325"/>
                    <a:pt x="110" y="15560"/>
                  </a:cubicBezTo>
                  <a:cubicBezTo>
                    <a:pt x="78" y="15779"/>
                    <a:pt x="16" y="15968"/>
                    <a:pt x="32" y="16062"/>
                  </a:cubicBezTo>
                  <a:lnTo>
                    <a:pt x="267" y="16737"/>
                  </a:lnTo>
                  <a:lnTo>
                    <a:pt x="1036" y="16988"/>
                  </a:lnTo>
                  <a:lnTo>
                    <a:pt x="1381" y="16047"/>
                  </a:lnTo>
                  <a:cubicBezTo>
                    <a:pt x="1364" y="15874"/>
                    <a:pt x="1318" y="15717"/>
                    <a:pt x="1270" y="15560"/>
                  </a:cubicBezTo>
                  <a:cubicBezTo>
                    <a:pt x="1255" y="15466"/>
                    <a:pt x="1224" y="15372"/>
                    <a:pt x="1208" y="15277"/>
                  </a:cubicBezTo>
                  <a:cubicBezTo>
                    <a:pt x="1114" y="14666"/>
                    <a:pt x="1176" y="14070"/>
                    <a:pt x="1287" y="13427"/>
                  </a:cubicBezTo>
                  <a:cubicBezTo>
                    <a:pt x="1459" y="12360"/>
                    <a:pt x="1757" y="11858"/>
                    <a:pt x="1820" y="11137"/>
                  </a:cubicBezTo>
                  <a:cubicBezTo>
                    <a:pt x="1883" y="10306"/>
                    <a:pt x="1772" y="10808"/>
                    <a:pt x="1694" y="9459"/>
                  </a:cubicBezTo>
                  <a:lnTo>
                    <a:pt x="1789" y="8957"/>
                  </a:lnTo>
                  <a:lnTo>
                    <a:pt x="1789" y="8957"/>
                  </a:lnTo>
                  <a:cubicBezTo>
                    <a:pt x="2117" y="7654"/>
                    <a:pt x="2353" y="5883"/>
                    <a:pt x="2510" y="4502"/>
                  </a:cubicBezTo>
                  <a:cubicBezTo>
                    <a:pt x="2604" y="3639"/>
                    <a:pt x="2510" y="3028"/>
                    <a:pt x="2525" y="2667"/>
                  </a:cubicBezTo>
                  <a:cubicBezTo>
                    <a:pt x="2557" y="2165"/>
                    <a:pt x="1835" y="941"/>
                    <a:pt x="1647" y="31"/>
                  </a:cubicBezTo>
                  <a:lnTo>
                    <a:pt x="95" y="0"/>
                  </a:lnTo>
                  <a:lnTo>
                    <a:pt x="0" y="3718"/>
                  </a:lnTo>
                  <a:lnTo>
                    <a:pt x="204" y="3718"/>
                  </a:lnTo>
                  <a:cubicBezTo>
                    <a:pt x="189" y="4973"/>
                    <a:pt x="157" y="7654"/>
                    <a:pt x="189" y="89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42"/>
            <p:cNvSpPr/>
            <p:nvPr/>
          </p:nvSpPr>
          <p:spPr>
            <a:xfrm>
              <a:off x="7547350" y="1768125"/>
              <a:ext cx="64700" cy="424700"/>
            </a:xfrm>
            <a:custGeom>
              <a:avLst/>
              <a:gdLst/>
              <a:ahLst/>
              <a:cxnLst/>
              <a:rect l="l" t="t" r="r" b="b"/>
              <a:pathLst>
                <a:path w="2588" h="16988" extrusionOk="0">
                  <a:moveTo>
                    <a:pt x="2416" y="8909"/>
                  </a:moveTo>
                  <a:lnTo>
                    <a:pt x="2400" y="9474"/>
                  </a:lnTo>
                  <a:cubicBezTo>
                    <a:pt x="2368" y="10541"/>
                    <a:pt x="2541" y="10431"/>
                    <a:pt x="2510" y="11450"/>
                  </a:cubicBezTo>
                  <a:cubicBezTo>
                    <a:pt x="2479" y="12816"/>
                    <a:pt x="2353" y="13537"/>
                    <a:pt x="2447" y="14901"/>
                  </a:cubicBezTo>
                  <a:cubicBezTo>
                    <a:pt x="2462" y="15058"/>
                    <a:pt x="2462" y="15325"/>
                    <a:pt x="2494" y="15560"/>
                  </a:cubicBezTo>
                  <a:cubicBezTo>
                    <a:pt x="2525" y="15779"/>
                    <a:pt x="2573" y="15968"/>
                    <a:pt x="2573" y="16062"/>
                  </a:cubicBezTo>
                  <a:lnTo>
                    <a:pt x="2337" y="16737"/>
                  </a:lnTo>
                  <a:lnTo>
                    <a:pt x="1569" y="16988"/>
                  </a:lnTo>
                  <a:lnTo>
                    <a:pt x="1224" y="16047"/>
                  </a:lnTo>
                  <a:cubicBezTo>
                    <a:pt x="1239" y="15874"/>
                    <a:pt x="1287" y="15717"/>
                    <a:pt x="1333" y="15560"/>
                  </a:cubicBezTo>
                  <a:cubicBezTo>
                    <a:pt x="1349" y="15466"/>
                    <a:pt x="1381" y="15372"/>
                    <a:pt x="1381" y="15277"/>
                  </a:cubicBezTo>
                  <a:cubicBezTo>
                    <a:pt x="1490" y="14666"/>
                    <a:pt x="1427" y="14070"/>
                    <a:pt x="1318" y="13427"/>
                  </a:cubicBezTo>
                  <a:cubicBezTo>
                    <a:pt x="1145" y="12360"/>
                    <a:pt x="847" y="11858"/>
                    <a:pt x="785" y="11137"/>
                  </a:cubicBezTo>
                  <a:cubicBezTo>
                    <a:pt x="722" y="10306"/>
                    <a:pt x="831" y="10808"/>
                    <a:pt x="910" y="9459"/>
                  </a:cubicBezTo>
                  <a:lnTo>
                    <a:pt x="816" y="8957"/>
                  </a:lnTo>
                  <a:lnTo>
                    <a:pt x="816" y="8957"/>
                  </a:lnTo>
                  <a:cubicBezTo>
                    <a:pt x="486" y="7654"/>
                    <a:pt x="251" y="5883"/>
                    <a:pt x="95" y="4502"/>
                  </a:cubicBezTo>
                  <a:cubicBezTo>
                    <a:pt x="0" y="3639"/>
                    <a:pt x="95" y="3028"/>
                    <a:pt x="78" y="2667"/>
                  </a:cubicBezTo>
                  <a:cubicBezTo>
                    <a:pt x="47" y="2165"/>
                    <a:pt x="768" y="941"/>
                    <a:pt x="957" y="31"/>
                  </a:cubicBezTo>
                  <a:lnTo>
                    <a:pt x="2510" y="0"/>
                  </a:lnTo>
                  <a:lnTo>
                    <a:pt x="2588" y="3718"/>
                  </a:lnTo>
                  <a:lnTo>
                    <a:pt x="2400" y="3718"/>
                  </a:lnTo>
                  <a:cubicBezTo>
                    <a:pt x="2416" y="4973"/>
                    <a:pt x="2447" y="7654"/>
                    <a:pt x="2416" y="89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42"/>
            <p:cNvSpPr/>
            <p:nvPr/>
          </p:nvSpPr>
          <p:spPr>
            <a:xfrm>
              <a:off x="7612450" y="1485400"/>
              <a:ext cx="52950" cy="98850"/>
            </a:xfrm>
            <a:custGeom>
              <a:avLst/>
              <a:gdLst/>
              <a:ahLst/>
              <a:cxnLst/>
              <a:rect l="l" t="t" r="r" b="b"/>
              <a:pathLst>
                <a:path w="2118" h="3954" extrusionOk="0">
                  <a:moveTo>
                    <a:pt x="879" y="3953"/>
                  </a:moveTo>
                  <a:cubicBezTo>
                    <a:pt x="1726" y="3420"/>
                    <a:pt x="2117" y="1318"/>
                    <a:pt x="1647" y="706"/>
                  </a:cubicBezTo>
                  <a:cubicBezTo>
                    <a:pt x="1176" y="78"/>
                    <a:pt x="377" y="1"/>
                    <a:pt x="0" y="392"/>
                  </a:cubicBezTo>
                  <a:cubicBezTo>
                    <a:pt x="502" y="1193"/>
                    <a:pt x="423" y="3106"/>
                    <a:pt x="879" y="3953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42"/>
            <p:cNvSpPr/>
            <p:nvPr/>
          </p:nvSpPr>
          <p:spPr>
            <a:xfrm>
              <a:off x="7554775" y="1477950"/>
              <a:ext cx="75725" cy="106300"/>
            </a:xfrm>
            <a:custGeom>
              <a:avLst/>
              <a:gdLst/>
              <a:ahLst/>
              <a:cxnLst/>
              <a:rect l="l" t="t" r="r" b="b"/>
              <a:pathLst>
                <a:path w="3029" h="4252" extrusionOk="0">
                  <a:moveTo>
                    <a:pt x="1397" y="4251"/>
                  </a:moveTo>
                  <a:cubicBezTo>
                    <a:pt x="331" y="3561"/>
                    <a:pt x="1" y="1585"/>
                    <a:pt x="801" y="738"/>
                  </a:cubicBezTo>
                  <a:cubicBezTo>
                    <a:pt x="1303" y="220"/>
                    <a:pt x="2464" y="0"/>
                    <a:pt x="3029" y="581"/>
                  </a:cubicBezTo>
                  <a:cubicBezTo>
                    <a:pt x="2276" y="1757"/>
                    <a:pt x="2071" y="2980"/>
                    <a:pt x="1397" y="4251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42"/>
            <p:cNvSpPr/>
            <p:nvPr/>
          </p:nvSpPr>
          <p:spPr>
            <a:xfrm>
              <a:off x="7540675" y="1585375"/>
              <a:ext cx="137275" cy="109050"/>
            </a:xfrm>
            <a:custGeom>
              <a:avLst/>
              <a:gdLst/>
              <a:ahLst/>
              <a:cxnLst/>
              <a:rect l="l" t="t" r="r" b="b"/>
              <a:pathLst>
                <a:path w="5491" h="4362" extrusionOk="0">
                  <a:moveTo>
                    <a:pt x="2777" y="4361"/>
                  </a:moveTo>
                  <a:lnTo>
                    <a:pt x="2746" y="4267"/>
                  </a:lnTo>
                  <a:lnTo>
                    <a:pt x="2886" y="4267"/>
                  </a:lnTo>
                  <a:lnTo>
                    <a:pt x="4502" y="4267"/>
                  </a:lnTo>
                  <a:cubicBezTo>
                    <a:pt x="4706" y="4189"/>
                    <a:pt x="4910" y="3546"/>
                    <a:pt x="5114" y="3452"/>
                  </a:cubicBezTo>
                  <a:cubicBezTo>
                    <a:pt x="5130" y="3295"/>
                    <a:pt x="5145" y="3154"/>
                    <a:pt x="5161" y="3106"/>
                  </a:cubicBezTo>
                  <a:cubicBezTo>
                    <a:pt x="5193" y="2997"/>
                    <a:pt x="5349" y="2872"/>
                    <a:pt x="5412" y="2605"/>
                  </a:cubicBezTo>
                  <a:cubicBezTo>
                    <a:pt x="5490" y="2322"/>
                    <a:pt x="5475" y="1914"/>
                    <a:pt x="5082" y="1837"/>
                  </a:cubicBezTo>
                  <a:cubicBezTo>
                    <a:pt x="4377" y="1695"/>
                    <a:pt x="4235" y="1977"/>
                    <a:pt x="3750" y="1350"/>
                  </a:cubicBezTo>
                  <a:cubicBezTo>
                    <a:pt x="3561" y="1099"/>
                    <a:pt x="3545" y="534"/>
                    <a:pt x="3687" y="1"/>
                  </a:cubicBezTo>
                  <a:lnTo>
                    <a:pt x="2039" y="1"/>
                  </a:lnTo>
                  <a:cubicBezTo>
                    <a:pt x="2165" y="534"/>
                    <a:pt x="2150" y="1099"/>
                    <a:pt x="1961" y="1350"/>
                  </a:cubicBezTo>
                  <a:cubicBezTo>
                    <a:pt x="1757" y="1617"/>
                    <a:pt x="958" y="1663"/>
                    <a:pt x="895" y="1680"/>
                  </a:cubicBezTo>
                  <a:cubicBezTo>
                    <a:pt x="613" y="1711"/>
                    <a:pt x="424" y="1837"/>
                    <a:pt x="330" y="2025"/>
                  </a:cubicBezTo>
                  <a:cubicBezTo>
                    <a:pt x="0" y="2730"/>
                    <a:pt x="518" y="3562"/>
                    <a:pt x="690" y="4267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42"/>
            <p:cNvSpPr/>
            <p:nvPr/>
          </p:nvSpPr>
          <p:spPr>
            <a:xfrm>
              <a:off x="7591650" y="1585375"/>
              <a:ext cx="42375" cy="33375"/>
            </a:xfrm>
            <a:custGeom>
              <a:avLst/>
              <a:gdLst/>
              <a:ahLst/>
              <a:cxnLst/>
              <a:rect l="l" t="t" r="r" b="b"/>
              <a:pathLst>
                <a:path w="1695" h="1335" extrusionOk="0">
                  <a:moveTo>
                    <a:pt x="0" y="1"/>
                  </a:moveTo>
                  <a:cubicBezTo>
                    <a:pt x="48" y="205"/>
                    <a:pt x="79" y="425"/>
                    <a:pt x="79" y="613"/>
                  </a:cubicBezTo>
                  <a:cubicBezTo>
                    <a:pt x="471" y="942"/>
                    <a:pt x="1130" y="1178"/>
                    <a:pt x="1694" y="1335"/>
                  </a:cubicBezTo>
                  <a:cubicBezTo>
                    <a:pt x="1522" y="1067"/>
                    <a:pt x="1506" y="519"/>
                    <a:pt x="1648" y="1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42"/>
            <p:cNvSpPr/>
            <p:nvPr/>
          </p:nvSpPr>
          <p:spPr>
            <a:xfrm>
              <a:off x="7568900" y="1488925"/>
              <a:ext cx="88275" cy="113725"/>
            </a:xfrm>
            <a:custGeom>
              <a:avLst/>
              <a:gdLst/>
              <a:ahLst/>
              <a:cxnLst/>
              <a:rect l="l" t="t" r="r" b="b"/>
              <a:pathLst>
                <a:path w="3531" h="4549" extrusionOk="0">
                  <a:moveTo>
                    <a:pt x="3232" y="1977"/>
                  </a:moveTo>
                  <a:cubicBezTo>
                    <a:pt x="3373" y="1773"/>
                    <a:pt x="3530" y="1914"/>
                    <a:pt x="3483" y="2165"/>
                  </a:cubicBezTo>
                  <a:cubicBezTo>
                    <a:pt x="3436" y="2369"/>
                    <a:pt x="3342" y="2604"/>
                    <a:pt x="3294" y="2840"/>
                  </a:cubicBezTo>
                  <a:cubicBezTo>
                    <a:pt x="3248" y="3012"/>
                    <a:pt x="3200" y="3122"/>
                    <a:pt x="3060" y="3091"/>
                  </a:cubicBezTo>
                  <a:cubicBezTo>
                    <a:pt x="2997" y="3310"/>
                    <a:pt x="2918" y="3467"/>
                    <a:pt x="2809" y="3656"/>
                  </a:cubicBezTo>
                  <a:cubicBezTo>
                    <a:pt x="2636" y="3922"/>
                    <a:pt x="2510" y="4063"/>
                    <a:pt x="2338" y="4220"/>
                  </a:cubicBezTo>
                  <a:cubicBezTo>
                    <a:pt x="2087" y="4440"/>
                    <a:pt x="1914" y="4549"/>
                    <a:pt x="1757" y="4549"/>
                  </a:cubicBezTo>
                  <a:cubicBezTo>
                    <a:pt x="1585" y="4549"/>
                    <a:pt x="1429" y="4440"/>
                    <a:pt x="1146" y="4189"/>
                  </a:cubicBezTo>
                  <a:cubicBezTo>
                    <a:pt x="1004" y="4078"/>
                    <a:pt x="895" y="3938"/>
                    <a:pt x="753" y="3750"/>
                  </a:cubicBezTo>
                  <a:cubicBezTo>
                    <a:pt x="613" y="3545"/>
                    <a:pt x="519" y="3342"/>
                    <a:pt x="456" y="3091"/>
                  </a:cubicBezTo>
                  <a:cubicBezTo>
                    <a:pt x="314" y="3122"/>
                    <a:pt x="268" y="2997"/>
                    <a:pt x="236" y="2840"/>
                  </a:cubicBezTo>
                  <a:cubicBezTo>
                    <a:pt x="174" y="2604"/>
                    <a:pt x="80" y="2369"/>
                    <a:pt x="32" y="2165"/>
                  </a:cubicBezTo>
                  <a:cubicBezTo>
                    <a:pt x="1" y="1945"/>
                    <a:pt x="126" y="1805"/>
                    <a:pt x="252" y="1930"/>
                  </a:cubicBezTo>
                  <a:cubicBezTo>
                    <a:pt x="236" y="1711"/>
                    <a:pt x="252" y="1491"/>
                    <a:pt x="299" y="1224"/>
                  </a:cubicBezTo>
                  <a:cubicBezTo>
                    <a:pt x="425" y="362"/>
                    <a:pt x="864" y="0"/>
                    <a:pt x="1757" y="0"/>
                  </a:cubicBezTo>
                  <a:cubicBezTo>
                    <a:pt x="2573" y="0"/>
                    <a:pt x="3075" y="581"/>
                    <a:pt x="3200" y="1334"/>
                  </a:cubicBezTo>
                  <a:cubicBezTo>
                    <a:pt x="3232" y="1537"/>
                    <a:pt x="3248" y="1757"/>
                    <a:pt x="3232" y="1977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42"/>
            <p:cNvSpPr/>
            <p:nvPr/>
          </p:nvSpPr>
          <p:spPr>
            <a:xfrm>
              <a:off x="7539500" y="1621075"/>
              <a:ext cx="147075" cy="329425"/>
            </a:xfrm>
            <a:custGeom>
              <a:avLst/>
              <a:gdLst/>
              <a:ahLst/>
              <a:cxnLst/>
              <a:rect l="l" t="t" r="r" b="b"/>
              <a:pathLst>
                <a:path w="5883" h="13177" extrusionOk="0">
                  <a:moveTo>
                    <a:pt x="4878" y="235"/>
                  </a:moveTo>
                  <a:cubicBezTo>
                    <a:pt x="5004" y="235"/>
                    <a:pt x="5098" y="252"/>
                    <a:pt x="5114" y="252"/>
                  </a:cubicBezTo>
                  <a:cubicBezTo>
                    <a:pt x="5396" y="283"/>
                    <a:pt x="5600" y="409"/>
                    <a:pt x="5694" y="597"/>
                  </a:cubicBezTo>
                  <a:cubicBezTo>
                    <a:pt x="5679" y="628"/>
                    <a:pt x="5679" y="643"/>
                    <a:pt x="5663" y="675"/>
                  </a:cubicBezTo>
                  <a:cubicBezTo>
                    <a:pt x="5882" y="1224"/>
                    <a:pt x="5600" y="1852"/>
                    <a:pt x="5380" y="2431"/>
                  </a:cubicBezTo>
                  <a:cubicBezTo>
                    <a:pt x="5380" y="2510"/>
                    <a:pt x="5380" y="2605"/>
                    <a:pt x="5365" y="2682"/>
                  </a:cubicBezTo>
                  <a:lnTo>
                    <a:pt x="5380" y="2699"/>
                  </a:lnTo>
                  <a:lnTo>
                    <a:pt x="4706" y="5459"/>
                  </a:lnTo>
                  <a:cubicBezTo>
                    <a:pt x="4957" y="6024"/>
                    <a:pt x="5742" y="7545"/>
                    <a:pt x="5725" y="8078"/>
                  </a:cubicBezTo>
                  <a:cubicBezTo>
                    <a:pt x="5694" y="9035"/>
                    <a:pt x="5522" y="10964"/>
                    <a:pt x="5004" y="13176"/>
                  </a:cubicBezTo>
                  <a:lnTo>
                    <a:pt x="4863" y="13176"/>
                  </a:lnTo>
                  <a:lnTo>
                    <a:pt x="2871" y="13176"/>
                  </a:lnTo>
                  <a:lnTo>
                    <a:pt x="737" y="13176"/>
                  </a:lnTo>
                  <a:cubicBezTo>
                    <a:pt x="220" y="10964"/>
                    <a:pt x="32" y="9035"/>
                    <a:pt x="16" y="8078"/>
                  </a:cubicBezTo>
                  <a:cubicBezTo>
                    <a:pt x="1" y="7545"/>
                    <a:pt x="785" y="6024"/>
                    <a:pt x="1036" y="5459"/>
                  </a:cubicBezTo>
                  <a:lnTo>
                    <a:pt x="361" y="2699"/>
                  </a:lnTo>
                  <a:lnTo>
                    <a:pt x="392" y="2651"/>
                  </a:lnTo>
                  <a:cubicBezTo>
                    <a:pt x="392" y="2479"/>
                    <a:pt x="392" y="2306"/>
                    <a:pt x="377" y="2134"/>
                  </a:cubicBezTo>
                  <a:cubicBezTo>
                    <a:pt x="220" y="1710"/>
                    <a:pt x="79" y="1271"/>
                    <a:pt x="158" y="879"/>
                  </a:cubicBezTo>
                  <a:cubicBezTo>
                    <a:pt x="126" y="785"/>
                    <a:pt x="79" y="691"/>
                    <a:pt x="47" y="597"/>
                  </a:cubicBezTo>
                  <a:cubicBezTo>
                    <a:pt x="141" y="409"/>
                    <a:pt x="346" y="283"/>
                    <a:pt x="628" y="252"/>
                  </a:cubicBezTo>
                  <a:cubicBezTo>
                    <a:pt x="660" y="252"/>
                    <a:pt x="973" y="235"/>
                    <a:pt x="1256" y="189"/>
                  </a:cubicBezTo>
                  <a:lnTo>
                    <a:pt x="1256" y="189"/>
                  </a:lnTo>
                  <a:cubicBezTo>
                    <a:pt x="1475" y="158"/>
                    <a:pt x="1726" y="95"/>
                    <a:pt x="1883" y="1"/>
                  </a:cubicBezTo>
                  <a:lnTo>
                    <a:pt x="2933" y="1459"/>
                  </a:lnTo>
                  <a:lnTo>
                    <a:pt x="3718" y="377"/>
                  </a:lnTo>
                  <a:lnTo>
                    <a:pt x="3953" y="47"/>
                  </a:lnTo>
                  <a:lnTo>
                    <a:pt x="3969" y="47"/>
                  </a:lnTo>
                  <a:lnTo>
                    <a:pt x="4000" y="1"/>
                  </a:lnTo>
                  <a:cubicBezTo>
                    <a:pt x="4219" y="141"/>
                    <a:pt x="4644" y="204"/>
                    <a:pt x="4878" y="235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42"/>
            <p:cNvSpPr/>
            <p:nvPr/>
          </p:nvSpPr>
          <p:spPr>
            <a:xfrm>
              <a:off x="7631650" y="1625375"/>
              <a:ext cx="54925" cy="325125"/>
            </a:xfrm>
            <a:custGeom>
              <a:avLst/>
              <a:gdLst/>
              <a:ahLst/>
              <a:cxnLst/>
              <a:rect l="l" t="t" r="r" b="b"/>
              <a:pathLst>
                <a:path w="2197" h="13005" extrusionOk="0">
                  <a:moveTo>
                    <a:pt x="1192" y="63"/>
                  </a:moveTo>
                  <a:cubicBezTo>
                    <a:pt x="1318" y="63"/>
                    <a:pt x="1412" y="80"/>
                    <a:pt x="1428" y="80"/>
                  </a:cubicBezTo>
                  <a:cubicBezTo>
                    <a:pt x="1710" y="111"/>
                    <a:pt x="1914" y="237"/>
                    <a:pt x="2008" y="425"/>
                  </a:cubicBezTo>
                  <a:cubicBezTo>
                    <a:pt x="1993" y="456"/>
                    <a:pt x="1993" y="471"/>
                    <a:pt x="1977" y="503"/>
                  </a:cubicBezTo>
                  <a:cubicBezTo>
                    <a:pt x="2196" y="1052"/>
                    <a:pt x="1914" y="1680"/>
                    <a:pt x="1694" y="2259"/>
                  </a:cubicBezTo>
                  <a:cubicBezTo>
                    <a:pt x="1694" y="2338"/>
                    <a:pt x="1694" y="2433"/>
                    <a:pt x="1679" y="2510"/>
                  </a:cubicBezTo>
                  <a:lnTo>
                    <a:pt x="1694" y="2527"/>
                  </a:lnTo>
                  <a:lnTo>
                    <a:pt x="1020" y="5287"/>
                  </a:lnTo>
                  <a:cubicBezTo>
                    <a:pt x="1271" y="5852"/>
                    <a:pt x="2056" y="7373"/>
                    <a:pt x="2039" y="7906"/>
                  </a:cubicBezTo>
                  <a:cubicBezTo>
                    <a:pt x="2008" y="8863"/>
                    <a:pt x="1836" y="10792"/>
                    <a:pt x="1318" y="13004"/>
                  </a:cubicBezTo>
                  <a:lnTo>
                    <a:pt x="1177" y="13004"/>
                  </a:lnTo>
                  <a:lnTo>
                    <a:pt x="283" y="13004"/>
                  </a:lnTo>
                  <a:cubicBezTo>
                    <a:pt x="596" y="10463"/>
                    <a:pt x="784" y="7686"/>
                    <a:pt x="314" y="6260"/>
                  </a:cubicBezTo>
                  <a:cubicBezTo>
                    <a:pt x="94" y="5632"/>
                    <a:pt x="0" y="5177"/>
                    <a:pt x="157" y="4252"/>
                  </a:cubicBezTo>
                  <a:cubicBezTo>
                    <a:pt x="377" y="2840"/>
                    <a:pt x="738" y="1538"/>
                    <a:pt x="816" y="1"/>
                  </a:cubicBezTo>
                  <a:cubicBezTo>
                    <a:pt x="958" y="32"/>
                    <a:pt x="1098" y="48"/>
                    <a:pt x="1192" y="6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42"/>
            <p:cNvSpPr/>
            <p:nvPr/>
          </p:nvSpPr>
          <p:spPr>
            <a:xfrm>
              <a:off x="7657525" y="1626575"/>
              <a:ext cx="42000" cy="131775"/>
            </a:xfrm>
            <a:custGeom>
              <a:avLst/>
              <a:gdLst/>
              <a:ahLst/>
              <a:cxnLst/>
              <a:rect l="l" t="t" r="r" b="b"/>
              <a:pathLst>
                <a:path w="1680" h="5271" extrusionOk="0">
                  <a:moveTo>
                    <a:pt x="1098" y="785"/>
                  </a:moveTo>
                  <a:lnTo>
                    <a:pt x="1617" y="4156"/>
                  </a:lnTo>
                  <a:cubicBezTo>
                    <a:pt x="1679" y="4549"/>
                    <a:pt x="1443" y="5097"/>
                    <a:pt x="1272" y="5192"/>
                  </a:cubicBezTo>
                  <a:cubicBezTo>
                    <a:pt x="1130" y="5271"/>
                    <a:pt x="707" y="5082"/>
                    <a:pt x="550" y="4690"/>
                  </a:cubicBezTo>
                  <a:lnTo>
                    <a:pt x="111" y="2479"/>
                  </a:lnTo>
                  <a:cubicBezTo>
                    <a:pt x="0" y="1663"/>
                    <a:pt x="283" y="0"/>
                    <a:pt x="644" y="94"/>
                  </a:cubicBezTo>
                  <a:cubicBezTo>
                    <a:pt x="1052" y="220"/>
                    <a:pt x="1067" y="722"/>
                    <a:pt x="1098" y="78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42"/>
            <p:cNvSpPr/>
            <p:nvPr/>
          </p:nvSpPr>
          <p:spPr>
            <a:xfrm>
              <a:off x="7578300" y="1620300"/>
              <a:ext cx="28675" cy="43150"/>
            </a:xfrm>
            <a:custGeom>
              <a:avLst/>
              <a:gdLst/>
              <a:ahLst/>
              <a:cxnLst/>
              <a:rect l="l" t="t" r="r" b="b"/>
              <a:pathLst>
                <a:path w="1147" h="1726" extrusionOk="0">
                  <a:moveTo>
                    <a:pt x="346" y="0"/>
                  </a:moveTo>
                  <a:lnTo>
                    <a:pt x="1" y="172"/>
                  </a:lnTo>
                  <a:lnTo>
                    <a:pt x="707" y="1726"/>
                  </a:lnTo>
                  <a:lnTo>
                    <a:pt x="1147" y="1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42"/>
            <p:cNvSpPr/>
            <p:nvPr/>
          </p:nvSpPr>
          <p:spPr>
            <a:xfrm>
              <a:off x="7618300" y="1620675"/>
              <a:ext cx="28675" cy="42775"/>
            </a:xfrm>
            <a:custGeom>
              <a:avLst/>
              <a:gdLst/>
              <a:ahLst/>
              <a:cxnLst/>
              <a:rect l="l" t="t" r="r" b="b"/>
              <a:pathLst>
                <a:path w="1147" h="1711" extrusionOk="0">
                  <a:moveTo>
                    <a:pt x="801" y="0"/>
                  </a:moveTo>
                  <a:lnTo>
                    <a:pt x="1147" y="174"/>
                  </a:lnTo>
                  <a:lnTo>
                    <a:pt x="440" y="1711"/>
                  </a:lnTo>
                  <a:lnTo>
                    <a:pt x="1" y="11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42"/>
            <p:cNvSpPr/>
            <p:nvPr/>
          </p:nvSpPr>
          <p:spPr>
            <a:xfrm>
              <a:off x="7506150" y="1631275"/>
              <a:ext cx="52575" cy="115325"/>
            </a:xfrm>
            <a:custGeom>
              <a:avLst/>
              <a:gdLst/>
              <a:ahLst/>
              <a:cxnLst/>
              <a:rect l="l" t="t" r="r" b="b"/>
              <a:pathLst>
                <a:path w="2103" h="4613" extrusionOk="0">
                  <a:moveTo>
                    <a:pt x="1224" y="408"/>
                  </a:moveTo>
                  <a:lnTo>
                    <a:pt x="126" y="3655"/>
                  </a:lnTo>
                  <a:cubicBezTo>
                    <a:pt x="1" y="4016"/>
                    <a:pt x="32" y="4455"/>
                    <a:pt x="174" y="4549"/>
                  </a:cubicBezTo>
                  <a:cubicBezTo>
                    <a:pt x="283" y="4612"/>
                    <a:pt x="864" y="4424"/>
                    <a:pt x="1084" y="4062"/>
                  </a:cubicBezTo>
                  <a:lnTo>
                    <a:pt x="1820" y="1977"/>
                  </a:lnTo>
                  <a:cubicBezTo>
                    <a:pt x="2103" y="1145"/>
                    <a:pt x="1852" y="1"/>
                    <a:pt x="1554" y="1"/>
                  </a:cubicBezTo>
                  <a:cubicBezTo>
                    <a:pt x="1413" y="1"/>
                    <a:pt x="1272" y="329"/>
                    <a:pt x="1224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42"/>
            <p:cNvSpPr/>
            <p:nvPr/>
          </p:nvSpPr>
          <p:spPr>
            <a:xfrm>
              <a:off x="7501075" y="1771650"/>
              <a:ext cx="220775" cy="447075"/>
            </a:xfrm>
            <a:custGeom>
              <a:avLst/>
              <a:gdLst/>
              <a:ahLst/>
              <a:cxnLst/>
              <a:rect l="l" t="t" r="r" b="b"/>
              <a:pathLst>
                <a:path w="8831" h="17883" extrusionOk="0">
                  <a:moveTo>
                    <a:pt x="1" y="1"/>
                  </a:moveTo>
                  <a:lnTo>
                    <a:pt x="8831" y="1"/>
                  </a:lnTo>
                  <a:lnTo>
                    <a:pt x="7592" y="17882"/>
                  </a:lnTo>
                  <a:lnTo>
                    <a:pt x="1239" y="1788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42"/>
            <p:cNvSpPr/>
            <p:nvPr/>
          </p:nvSpPr>
          <p:spPr>
            <a:xfrm>
              <a:off x="7556350" y="1469725"/>
              <a:ext cx="82000" cy="80025"/>
            </a:xfrm>
            <a:custGeom>
              <a:avLst/>
              <a:gdLst/>
              <a:ahLst/>
              <a:cxnLst/>
              <a:rect l="l" t="t" r="r" b="b"/>
              <a:pathLst>
                <a:path w="3280" h="3201" extrusionOk="0">
                  <a:moveTo>
                    <a:pt x="3279" y="1427"/>
                  </a:moveTo>
                  <a:cubicBezTo>
                    <a:pt x="2495" y="2196"/>
                    <a:pt x="1052" y="2541"/>
                    <a:pt x="942" y="3200"/>
                  </a:cubicBezTo>
                  <a:cubicBezTo>
                    <a:pt x="1" y="1772"/>
                    <a:pt x="1224" y="0"/>
                    <a:pt x="2981" y="925"/>
                  </a:cubicBezTo>
                  <a:cubicBezTo>
                    <a:pt x="3123" y="1004"/>
                    <a:pt x="3263" y="1207"/>
                    <a:pt x="3279" y="1427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42"/>
            <p:cNvSpPr/>
            <p:nvPr/>
          </p:nvSpPr>
          <p:spPr>
            <a:xfrm>
              <a:off x="7621450" y="1490900"/>
              <a:ext cx="38075" cy="60400"/>
            </a:xfrm>
            <a:custGeom>
              <a:avLst/>
              <a:gdLst/>
              <a:ahLst/>
              <a:cxnLst/>
              <a:rect l="l" t="t" r="r" b="b"/>
              <a:pathLst>
                <a:path w="1523" h="2416" extrusionOk="0">
                  <a:moveTo>
                    <a:pt x="550" y="690"/>
                  </a:moveTo>
                  <a:cubicBezTo>
                    <a:pt x="1052" y="753"/>
                    <a:pt x="1052" y="2039"/>
                    <a:pt x="1083" y="2416"/>
                  </a:cubicBezTo>
                  <a:cubicBezTo>
                    <a:pt x="1522" y="1145"/>
                    <a:pt x="1240" y="360"/>
                    <a:pt x="0" y="0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42"/>
            <p:cNvSpPr/>
            <p:nvPr/>
          </p:nvSpPr>
          <p:spPr>
            <a:xfrm>
              <a:off x="7719875" y="1544600"/>
              <a:ext cx="60425" cy="70600"/>
            </a:xfrm>
            <a:custGeom>
              <a:avLst/>
              <a:gdLst/>
              <a:ahLst/>
              <a:cxnLst/>
              <a:rect l="l" t="t" r="r" b="b"/>
              <a:pathLst>
                <a:path w="2417" h="2824" extrusionOk="0">
                  <a:moveTo>
                    <a:pt x="973" y="487"/>
                  </a:moveTo>
                  <a:lnTo>
                    <a:pt x="1365" y="205"/>
                  </a:lnTo>
                  <a:cubicBezTo>
                    <a:pt x="1538" y="157"/>
                    <a:pt x="1804" y="80"/>
                    <a:pt x="2040" y="48"/>
                  </a:cubicBezTo>
                  <a:cubicBezTo>
                    <a:pt x="2103" y="32"/>
                    <a:pt x="2228" y="1"/>
                    <a:pt x="2275" y="17"/>
                  </a:cubicBezTo>
                  <a:cubicBezTo>
                    <a:pt x="2337" y="189"/>
                    <a:pt x="2212" y="283"/>
                    <a:pt x="2024" y="456"/>
                  </a:cubicBezTo>
                  <a:cubicBezTo>
                    <a:pt x="2243" y="408"/>
                    <a:pt x="2417" y="393"/>
                    <a:pt x="2275" y="628"/>
                  </a:cubicBezTo>
                  <a:cubicBezTo>
                    <a:pt x="2337" y="738"/>
                    <a:pt x="2306" y="816"/>
                    <a:pt x="2181" y="879"/>
                  </a:cubicBezTo>
                  <a:cubicBezTo>
                    <a:pt x="2118" y="927"/>
                    <a:pt x="2040" y="958"/>
                    <a:pt x="1961" y="1004"/>
                  </a:cubicBezTo>
                  <a:cubicBezTo>
                    <a:pt x="1898" y="1083"/>
                    <a:pt x="1852" y="1130"/>
                    <a:pt x="1773" y="1193"/>
                  </a:cubicBezTo>
                  <a:cubicBezTo>
                    <a:pt x="1695" y="1381"/>
                    <a:pt x="1664" y="1585"/>
                    <a:pt x="1553" y="1789"/>
                  </a:cubicBezTo>
                  <a:cubicBezTo>
                    <a:pt x="1490" y="1946"/>
                    <a:pt x="1287" y="2102"/>
                    <a:pt x="1162" y="2165"/>
                  </a:cubicBezTo>
                  <a:cubicBezTo>
                    <a:pt x="848" y="2307"/>
                    <a:pt x="769" y="2589"/>
                    <a:pt x="566" y="2824"/>
                  </a:cubicBezTo>
                  <a:lnTo>
                    <a:pt x="1" y="2353"/>
                  </a:lnTo>
                  <a:cubicBezTo>
                    <a:pt x="315" y="1993"/>
                    <a:pt x="392" y="1648"/>
                    <a:pt x="534" y="1272"/>
                  </a:cubicBezTo>
                  <a:cubicBezTo>
                    <a:pt x="597" y="1083"/>
                    <a:pt x="675" y="895"/>
                    <a:pt x="723" y="770"/>
                  </a:cubicBezTo>
                  <a:cubicBezTo>
                    <a:pt x="800" y="597"/>
                    <a:pt x="832" y="582"/>
                    <a:pt x="973" y="487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42"/>
            <p:cNvSpPr/>
            <p:nvPr/>
          </p:nvSpPr>
          <p:spPr>
            <a:xfrm>
              <a:off x="7743000" y="1547350"/>
              <a:ext cx="31400" cy="46675"/>
            </a:xfrm>
            <a:custGeom>
              <a:avLst/>
              <a:gdLst/>
              <a:ahLst/>
              <a:cxnLst/>
              <a:rect l="l" t="t" r="r" b="b"/>
              <a:pathLst>
                <a:path w="1256" h="1867" extrusionOk="0">
                  <a:moveTo>
                    <a:pt x="722" y="988"/>
                  </a:moveTo>
                  <a:cubicBezTo>
                    <a:pt x="816" y="894"/>
                    <a:pt x="911" y="817"/>
                    <a:pt x="1036" y="738"/>
                  </a:cubicBezTo>
                  <a:cubicBezTo>
                    <a:pt x="1130" y="660"/>
                    <a:pt x="1256" y="566"/>
                    <a:pt x="1178" y="440"/>
                  </a:cubicBezTo>
                  <a:cubicBezTo>
                    <a:pt x="1146" y="377"/>
                    <a:pt x="1052" y="377"/>
                    <a:pt x="1067" y="361"/>
                  </a:cubicBezTo>
                  <a:cubicBezTo>
                    <a:pt x="1099" y="283"/>
                    <a:pt x="1209" y="315"/>
                    <a:pt x="1241" y="1"/>
                  </a:cubicBezTo>
                  <a:cubicBezTo>
                    <a:pt x="1193" y="16"/>
                    <a:pt x="1115" y="79"/>
                    <a:pt x="990" y="141"/>
                  </a:cubicBezTo>
                  <a:cubicBezTo>
                    <a:pt x="958" y="158"/>
                    <a:pt x="456" y="330"/>
                    <a:pt x="440" y="346"/>
                  </a:cubicBezTo>
                  <a:cubicBezTo>
                    <a:pt x="362" y="455"/>
                    <a:pt x="299" y="534"/>
                    <a:pt x="252" y="612"/>
                  </a:cubicBezTo>
                  <a:cubicBezTo>
                    <a:pt x="64" y="926"/>
                    <a:pt x="158" y="1256"/>
                    <a:pt x="1" y="1867"/>
                  </a:cubicBezTo>
                  <a:cubicBezTo>
                    <a:pt x="582" y="1616"/>
                    <a:pt x="362" y="1381"/>
                    <a:pt x="722" y="988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42"/>
            <p:cNvSpPr/>
            <p:nvPr/>
          </p:nvSpPr>
          <p:spPr>
            <a:xfrm>
              <a:off x="7734000" y="1554000"/>
              <a:ext cx="34125" cy="43950"/>
            </a:xfrm>
            <a:custGeom>
              <a:avLst/>
              <a:gdLst/>
              <a:ahLst/>
              <a:cxnLst/>
              <a:rect l="l" t="t" r="r" b="b"/>
              <a:pathLst>
                <a:path w="1365" h="1758" extrusionOk="0">
                  <a:moveTo>
                    <a:pt x="1287" y="95"/>
                  </a:moveTo>
                  <a:cubicBezTo>
                    <a:pt x="1350" y="143"/>
                    <a:pt x="1365" y="221"/>
                    <a:pt x="1318" y="315"/>
                  </a:cubicBezTo>
                  <a:cubicBezTo>
                    <a:pt x="1271" y="425"/>
                    <a:pt x="1176" y="503"/>
                    <a:pt x="1099" y="582"/>
                  </a:cubicBezTo>
                  <a:cubicBezTo>
                    <a:pt x="894" y="739"/>
                    <a:pt x="925" y="676"/>
                    <a:pt x="831" y="911"/>
                  </a:cubicBezTo>
                  <a:cubicBezTo>
                    <a:pt x="643" y="1507"/>
                    <a:pt x="534" y="1554"/>
                    <a:pt x="1" y="1758"/>
                  </a:cubicBezTo>
                  <a:lnTo>
                    <a:pt x="47" y="1193"/>
                  </a:lnTo>
                  <a:cubicBezTo>
                    <a:pt x="189" y="958"/>
                    <a:pt x="189" y="785"/>
                    <a:pt x="267" y="691"/>
                  </a:cubicBezTo>
                  <a:cubicBezTo>
                    <a:pt x="392" y="551"/>
                    <a:pt x="486" y="582"/>
                    <a:pt x="737" y="409"/>
                  </a:cubicBezTo>
                  <a:cubicBezTo>
                    <a:pt x="863" y="315"/>
                    <a:pt x="1145" y="1"/>
                    <a:pt x="1287" y="95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42"/>
            <p:cNvSpPr/>
            <p:nvPr/>
          </p:nvSpPr>
          <p:spPr>
            <a:xfrm>
              <a:off x="7670850" y="1593225"/>
              <a:ext cx="73375" cy="115300"/>
            </a:xfrm>
            <a:custGeom>
              <a:avLst/>
              <a:gdLst/>
              <a:ahLst/>
              <a:cxnLst/>
              <a:rect l="l" t="t" r="r" b="b"/>
              <a:pathLst>
                <a:path w="2935" h="4612" extrusionOk="0">
                  <a:moveTo>
                    <a:pt x="2119" y="1"/>
                  </a:moveTo>
                  <a:cubicBezTo>
                    <a:pt x="2353" y="174"/>
                    <a:pt x="2715" y="362"/>
                    <a:pt x="2934" y="377"/>
                  </a:cubicBezTo>
                  <a:cubicBezTo>
                    <a:pt x="2652" y="1067"/>
                    <a:pt x="2433" y="1868"/>
                    <a:pt x="2228" y="2495"/>
                  </a:cubicBezTo>
                  <a:cubicBezTo>
                    <a:pt x="1899" y="3468"/>
                    <a:pt x="1586" y="4612"/>
                    <a:pt x="927" y="4534"/>
                  </a:cubicBezTo>
                  <a:cubicBezTo>
                    <a:pt x="1" y="4298"/>
                    <a:pt x="205" y="3545"/>
                    <a:pt x="691" y="2589"/>
                  </a:cubicBezTo>
                  <a:cubicBezTo>
                    <a:pt x="1146" y="1663"/>
                    <a:pt x="1883" y="534"/>
                    <a:pt x="21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42"/>
            <p:cNvSpPr/>
            <p:nvPr/>
          </p:nvSpPr>
          <p:spPr>
            <a:xfrm>
              <a:off x="7535575" y="1619525"/>
              <a:ext cx="18450" cy="72175"/>
            </a:xfrm>
            <a:custGeom>
              <a:avLst/>
              <a:gdLst/>
              <a:ahLst/>
              <a:cxnLst/>
              <a:rect l="l" t="t" r="r" b="b"/>
              <a:pathLst>
                <a:path w="738" h="2887" extrusionOk="0">
                  <a:moveTo>
                    <a:pt x="737" y="31"/>
                  </a:moveTo>
                  <a:cubicBezTo>
                    <a:pt x="566" y="674"/>
                    <a:pt x="424" y="1176"/>
                    <a:pt x="330" y="1678"/>
                  </a:cubicBezTo>
                  <a:cubicBezTo>
                    <a:pt x="252" y="2054"/>
                    <a:pt x="189" y="2416"/>
                    <a:pt x="141" y="2838"/>
                  </a:cubicBezTo>
                  <a:lnTo>
                    <a:pt x="1" y="2886"/>
                  </a:lnTo>
                  <a:cubicBezTo>
                    <a:pt x="47" y="2431"/>
                    <a:pt x="126" y="2039"/>
                    <a:pt x="204" y="1663"/>
                  </a:cubicBezTo>
                  <a:cubicBezTo>
                    <a:pt x="298" y="1144"/>
                    <a:pt x="424" y="627"/>
                    <a:pt x="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42"/>
            <p:cNvSpPr/>
            <p:nvPr/>
          </p:nvSpPr>
          <p:spPr>
            <a:xfrm>
              <a:off x="7521850" y="1688525"/>
              <a:ext cx="29025" cy="7875"/>
            </a:xfrm>
            <a:custGeom>
              <a:avLst/>
              <a:gdLst/>
              <a:ahLst/>
              <a:cxnLst/>
              <a:rect l="l" t="t" r="r" b="b"/>
              <a:pathLst>
                <a:path w="1161" h="315" extrusionOk="0">
                  <a:moveTo>
                    <a:pt x="0" y="314"/>
                  </a:moveTo>
                  <a:lnTo>
                    <a:pt x="1161" y="314"/>
                  </a:lnTo>
                  <a:lnTo>
                    <a:pt x="116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42"/>
            <p:cNvSpPr/>
            <p:nvPr/>
          </p:nvSpPr>
          <p:spPr>
            <a:xfrm>
              <a:off x="7536375" y="1688525"/>
              <a:ext cx="14500" cy="7875"/>
            </a:xfrm>
            <a:custGeom>
              <a:avLst/>
              <a:gdLst/>
              <a:ahLst/>
              <a:cxnLst/>
              <a:rect l="l" t="t" r="r" b="b"/>
              <a:pathLst>
                <a:path w="580" h="315" extrusionOk="0">
                  <a:moveTo>
                    <a:pt x="0" y="314"/>
                  </a:moveTo>
                  <a:lnTo>
                    <a:pt x="580" y="314"/>
                  </a:lnTo>
                  <a:lnTo>
                    <a:pt x="58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42"/>
            <p:cNvSpPr/>
            <p:nvPr/>
          </p:nvSpPr>
          <p:spPr>
            <a:xfrm>
              <a:off x="7544600" y="1594800"/>
              <a:ext cx="24725" cy="30225"/>
            </a:xfrm>
            <a:custGeom>
              <a:avLst/>
              <a:gdLst/>
              <a:ahLst/>
              <a:cxnLst/>
              <a:rect l="l" t="t" r="r" b="b"/>
              <a:pathLst>
                <a:path w="989" h="1209" extrusionOk="0">
                  <a:moveTo>
                    <a:pt x="722" y="79"/>
                  </a:moveTo>
                  <a:lnTo>
                    <a:pt x="738" y="79"/>
                  </a:lnTo>
                  <a:cubicBezTo>
                    <a:pt x="910" y="157"/>
                    <a:pt x="989" y="377"/>
                    <a:pt x="926" y="550"/>
                  </a:cubicBezTo>
                  <a:lnTo>
                    <a:pt x="753" y="941"/>
                  </a:lnTo>
                  <a:cubicBezTo>
                    <a:pt x="675" y="1115"/>
                    <a:pt x="471" y="1209"/>
                    <a:pt x="282" y="1130"/>
                  </a:cubicBezTo>
                  <a:lnTo>
                    <a:pt x="267" y="1115"/>
                  </a:lnTo>
                  <a:cubicBezTo>
                    <a:pt x="94" y="1035"/>
                    <a:pt x="0" y="832"/>
                    <a:pt x="79" y="659"/>
                  </a:cubicBezTo>
                  <a:lnTo>
                    <a:pt x="251" y="268"/>
                  </a:lnTo>
                  <a:cubicBezTo>
                    <a:pt x="330" y="79"/>
                    <a:pt x="533" y="0"/>
                    <a:pt x="722" y="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42"/>
            <p:cNvSpPr/>
            <p:nvPr/>
          </p:nvSpPr>
          <p:spPr>
            <a:xfrm>
              <a:off x="7668900" y="1619525"/>
              <a:ext cx="18450" cy="72175"/>
            </a:xfrm>
            <a:custGeom>
              <a:avLst/>
              <a:gdLst/>
              <a:ahLst/>
              <a:cxnLst/>
              <a:rect l="l" t="t" r="r" b="b"/>
              <a:pathLst>
                <a:path w="738" h="2887" extrusionOk="0">
                  <a:moveTo>
                    <a:pt x="1" y="31"/>
                  </a:moveTo>
                  <a:cubicBezTo>
                    <a:pt x="173" y="674"/>
                    <a:pt x="298" y="1176"/>
                    <a:pt x="409" y="1678"/>
                  </a:cubicBezTo>
                  <a:cubicBezTo>
                    <a:pt x="471" y="2054"/>
                    <a:pt x="534" y="2416"/>
                    <a:pt x="597" y="2838"/>
                  </a:cubicBezTo>
                  <a:lnTo>
                    <a:pt x="737" y="2886"/>
                  </a:lnTo>
                  <a:cubicBezTo>
                    <a:pt x="675" y="2431"/>
                    <a:pt x="612" y="2039"/>
                    <a:pt x="534" y="1663"/>
                  </a:cubicBezTo>
                  <a:cubicBezTo>
                    <a:pt x="424" y="1144"/>
                    <a:pt x="298" y="627"/>
                    <a:pt x="1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42"/>
            <p:cNvSpPr/>
            <p:nvPr/>
          </p:nvSpPr>
          <p:spPr>
            <a:xfrm>
              <a:off x="7671650" y="1688525"/>
              <a:ext cx="29450" cy="7875"/>
            </a:xfrm>
            <a:custGeom>
              <a:avLst/>
              <a:gdLst/>
              <a:ahLst/>
              <a:cxnLst/>
              <a:rect l="l" t="t" r="r" b="b"/>
              <a:pathLst>
                <a:path w="1178" h="315" extrusionOk="0">
                  <a:moveTo>
                    <a:pt x="0" y="314"/>
                  </a:moveTo>
                  <a:lnTo>
                    <a:pt x="1177" y="314"/>
                  </a:lnTo>
                  <a:lnTo>
                    <a:pt x="117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42"/>
            <p:cNvSpPr/>
            <p:nvPr/>
          </p:nvSpPr>
          <p:spPr>
            <a:xfrm>
              <a:off x="7671650" y="1688525"/>
              <a:ext cx="14550" cy="7875"/>
            </a:xfrm>
            <a:custGeom>
              <a:avLst/>
              <a:gdLst/>
              <a:ahLst/>
              <a:cxnLst/>
              <a:rect l="l" t="t" r="r" b="b"/>
              <a:pathLst>
                <a:path w="582" h="315" extrusionOk="0">
                  <a:moveTo>
                    <a:pt x="0" y="314"/>
                  </a:moveTo>
                  <a:lnTo>
                    <a:pt x="581" y="314"/>
                  </a:lnTo>
                  <a:lnTo>
                    <a:pt x="58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42"/>
            <p:cNvSpPr/>
            <p:nvPr/>
          </p:nvSpPr>
          <p:spPr>
            <a:xfrm>
              <a:off x="7653225" y="1594800"/>
              <a:ext cx="24725" cy="30225"/>
            </a:xfrm>
            <a:custGeom>
              <a:avLst/>
              <a:gdLst/>
              <a:ahLst/>
              <a:cxnLst/>
              <a:rect l="l" t="t" r="r" b="b"/>
              <a:pathLst>
                <a:path w="989" h="1209" extrusionOk="0">
                  <a:moveTo>
                    <a:pt x="283" y="79"/>
                  </a:moveTo>
                  <a:lnTo>
                    <a:pt x="267" y="79"/>
                  </a:lnTo>
                  <a:cubicBezTo>
                    <a:pt x="78" y="157"/>
                    <a:pt x="0" y="377"/>
                    <a:pt x="78" y="550"/>
                  </a:cubicBezTo>
                  <a:lnTo>
                    <a:pt x="251" y="941"/>
                  </a:lnTo>
                  <a:cubicBezTo>
                    <a:pt x="329" y="1115"/>
                    <a:pt x="534" y="1209"/>
                    <a:pt x="706" y="1130"/>
                  </a:cubicBezTo>
                  <a:lnTo>
                    <a:pt x="722" y="1115"/>
                  </a:lnTo>
                  <a:cubicBezTo>
                    <a:pt x="910" y="1035"/>
                    <a:pt x="988" y="832"/>
                    <a:pt x="910" y="659"/>
                  </a:cubicBezTo>
                  <a:lnTo>
                    <a:pt x="753" y="268"/>
                  </a:lnTo>
                  <a:cubicBezTo>
                    <a:pt x="674" y="79"/>
                    <a:pt x="455" y="0"/>
                    <a:pt x="283" y="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42"/>
            <p:cNvSpPr/>
            <p:nvPr/>
          </p:nvSpPr>
          <p:spPr>
            <a:xfrm>
              <a:off x="7443825" y="1763825"/>
              <a:ext cx="335275" cy="16075"/>
            </a:xfrm>
            <a:custGeom>
              <a:avLst/>
              <a:gdLst/>
              <a:ahLst/>
              <a:cxnLst/>
              <a:rect l="l" t="t" r="r" b="b"/>
              <a:pathLst>
                <a:path w="13411" h="643" extrusionOk="0">
                  <a:moveTo>
                    <a:pt x="1" y="643"/>
                  </a:moveTo>
                  <a:lnTo>
                    <a:pt x="13411" y="643"/>
                  </a:lnTo>
                  <a:lnTo>
                    <a:pt x="1341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2"/>
            <p:cNvSpPr/>
            <p:nvPr/>
          </p:nvSpPr>
          <p:spPr>
            <a:xfrm>
              <a:off x="7458725" y="1692450"/>
              <a:ext cx="305475" cy="71400"/>
            </a:xfrm>
            <a:custGeom>
              <a:avLst/>
              <a:gdLst/>
              <a:ahLst/>
              <a:cxnLst/>
              <a:rect l="l" t="t" r="r" b="b"/>
              <a:pathLst>
                <a:path w="12219" h="2856" extrusionOk="0">
                  <a:moveTo>
                    <a:pt x="1" y="2855"/>
                  </a:moveTo>
                  <a:lnTo>
                    <a:pt x="12219" y="2855"/>
                  </a:lnTo>
                  <a:lnTo>
                    <a:pt x="12219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61"/>
          <p:cNvSpPr txBox="1">
            <a:spLocks noGrp="1"/>
          </p:cNvSpPr>
          <p:nvPr>
            <p:ph type="subTitle" idx="2"/>
          </p:nvPr>
        </p:nvSpPr>
        <p:spPr>
          <a:xfrm>
            <a:off x="1720331" y="2629187"/>
            <a:ext cx="3260892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Reach out to young individuals, create inclusive spaces, and provide mentorship and support</a:t>
            </a:r>
            <a:endParaRPr dirty="0"/>
          </a:p>
        </p:txBody>
      </p:sp>
      <p:sp>
        <p:nvSpPr>
          <p:cNvPr id="1186" name="Google Shape;1186;p6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Call to Action</a:t>
            </a:r>
            <a:endParaRPr sz="4000" b="1" dirty="0"/>
          </a:p>
        </p:txBody>
      </p:sp>
      <p:grpSp>
        <p:nvGrpSpPr>
          <p:cNvPr id="1191" name="Google Shape;1191;p61"/>
          <p:cNvGrpSpPr/>
          <p:nvPr/>
        </p:nvGrpSpPr>
        <p:grpSpPr>
          <a:xfrm>
            <a:off x="4572000" y="2471509"/>
            <a:ext cx="3014175" cy="3282660"/>
            <a:chOff x="9099713" y="1065132"/>
            <a:chExt cx="3014175" cy="3282660"/>
          </a:xfrm>
        </p:grpSpPr>
        <p:sp>
          <p:nvSpPr>
            <p:cNvPr id="1192" name="Google Shape;1192;p61"/>
            <p:cNvSpPr/>
            <p:nvPr/>
          </p:nvSpPr>
          <p:spPr>
            <a:xfrm>
              <a:off x="10507309" y="1493084"/>
              <a:ext cx="205694" cy="171700"/>
            </a:xfrm>
            <a:custGeom>
              <a:avLst/>
              <a:gdLst/>
              <a:ahLst/>
              <a:cxnLst/>
              <a:rect l="l" t="t" r="r" b="b"/>
              <a:pathLst>
                <a:path w="1900" h="1586" extrusionOk="0">
                  <a:moveTo>
                    <a:pt x="1" y="1"/>
                  </a:moveTo>
                  <a:lnTo>
                    <a:pt x="1899" y="1"/>
                  </a:lnTo>
                  <a:lnTo>
                    <a:pt x="1899" y="1585"/>
                  </a:lnTo>
                  <a:lnTo>
                    <a:pt x="1" y="1585"/>
                  </a:ln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61"/>
            <p:cNvSpPr/>
            <p:nvPr/>
          </p:nvSpPr>
          <p:spPr>
            <a:xfrm>
              <a:off x="10436074" y="1122943"/>
              <a:ext cx="348272" cy="451769"/>
            </a:xfrm>
            <a:custGeom>
              <a:avLst/>
              <a:gdLst/>
              <a:ahLst/>
              <a:cxnLst/>
              <a:rect l="l" t="t" r="r" b="b"/>
              <a:pathLst>
                <a:path w="3217" h="4173" extrusionOk="0">
                  <a:moveTo>
                    <a:pt x="1631" y="4173"/>
                  </a:moveTo>
                  <a:lnTo>
                    <a:pt x="1616" y="4173"/>
                  </a:lnTo>
                  <a:cubicBezTo>
                    <a:pt x="1428" y="4173"/>
                    <a:pt x="1318" y="4173"/>
                    <a:pt x="1209" y="4126"/>
                  </a:cubicBezTo>
                  <a:cubicBezTo>
                    <a:pt x="1114" y="4078"/>
                    <a:pt x="1067" y="3969"/>
                    <a:pt x="926" y="3844"/>
                  </a:cubicBezTo>
                  <a:cubicBezTo>
                    <a:pt x="801" y="3718"/>
                    <a:pt x="581" y="3608"/>
                    <a:pt x="533" y="3482"/>
                  </a:cubicBezTo>
                  <a:cubicBezTo>
                    <a:pt x="471" y="3326"/>
                    <a:pt x="487" y="3154"/>
                    <a:pt x="456" y="2934"/>
                  </a:cubicBezTo>
                  <a:cubicBezTo>
                    <a:pt x="345" y="2997"/>
                    <a:pt x="220" y="2667"/>
                    <a:pt x="205" y="2573"/>
                  </a:cubicBezTo>
                  <a:cubicBezTo>
                    <a:pt x="157" y="2416"/>
                    <a:pt x="48" y="2150"/>
                    <a:pt x="16" y="1977"/>
                  </a:cubicBezTo>
                  <a:cubicBezTo>
                    <a:pt x="0" y="1867"/>
                    <a:pt x="16" y="1788"/>
                    <a:pt x="48" y="1773"/>
                  </a:cubicBezTo>
                  <a:cubicBezTo>
                    <a:pt x="111" y="1711"/>
                    <a:pt x="188" y="1742"/>
                    <a:pt x="299" y="1882"/>
                  </a:cubicBezTo>
                  <a:cubicBezTo>
                    <a:pt x="314" y="1757"/>
                    <a:pt x="314" y="1632"/>
                    <a:pt x="314" y="1491"/>
                  </a:cubicBezTo>
                  <a:cubicBezTo>
                    <a:pt x="299" y="1240"/>
                    <a:pt x="299" y="1035"/>
                    <a:pt x="330" y="847"/>
                  </a:cubicBezTo>
                  <a:cubicBezTo>
                    <a:pt x="362" y="675"/>
                    <a:pt x="424" y="518"/>
                    <a:pt x="581" y="393"/>
                  </a:cubicBezTo>
                  <a:lnTo>
                    <a:pt x="581" y="393"/>
                  </a:lnTo>
                  <a:lnTo>
                    <a:pt x="581" y="393"/>
                  </a:lnTo>
                  <a:cubicBezTo>
                    <a:pt x="659" y="314"/>
                    <a:pt x="753" y="251"/>
                    <a:pt x="847" y="205"/>
                  </a:cubicBezTo>
                  <a:lnTo>
                    <a:pt x="863" y="205"/>
                  </a:lnTo>
                  <a:cubicBezTo>
                    <a:pt x="863" y="188"/>
                    <a:pt x="863" y="188"/>
                    <a:pt x="879" y="188"/>
                  </a:cubicBezTo>
                  <a:lnTo>
                    <a:pt x="895" y="188"/>
                  </a:lnTo>
                  <a:cubicBezTo>
                    <a:pt x="895" y="173"/>
                    <a:pt x="895" y="173"/>
                    <a:pt x="910" y="173"/>
                  </a:cubicBezTo>
                  <a:lnTo>
                    <a:pt x="926" y="173"/>
                  </a:lnTo>
                  <a:cubicBezTo>
                    <a:pt x="926" y="173"/>
                    <a:pt x="926" y="157"/>
                    <a:pt x="941" y="157"/>
                  </a:cubicBezTo>
                  <a:lnTo>
                    <a:pt x="958" y="157"/>
                  </a:lnTo>
                  <a:lnTo>
                    <a:pt x="973" y="142"/>
                  </a:lnTo>
                  <a:lnTo>
                    <a:pt x="989" y="142"/>
                  </a:lnTo>
                  <a:cubicBezTo>
                    <a:pt x="989" y="142"/>
                    <a:pt x="1004" y="142"/>
                    <a:pt x="1020" y="126"/>
                  </a:cubicBezTo>
                  <a:lnTo>
                    <a:pt x="1020" y="126"/>
                  </a:lnTo>
                  <a:cubicBezTo>
                    <a:pt x="1286" y="32"/>
                    <a:pt x="1585" y="0"/>
                    <a:pt x="1882" y="48"/>
                  </a:cubicBezTo>
                  <a:cubicBezTo>
                    <a:pt x="2165" y="94"/>
                    <a:pt x="2432" y="205"/>
                    <a:pt x="2635" y="377"/>
                  </a:cubicBezTo>
                  <a:cubicBezTo>
                    <a:pt x="2792" y="518"/>
                    <a:pt x="2855" y="659"/>
                    <a:pt x="2886" y="847"/>
                  </a:cubicBezTo>
                  <a:cubicBezTo>
                    <a:pt x="2918" y="1020"/>
                    <a:pt x="2918" y="1240"/>
                    <a:pt x="2903" y="1491"/>
                  </a:cubicBezTo>
                  <a:cubicBezTo>
                    <a:pt x="2903" y="1632"/>
                    <a:pt x="2918" y="1757"/>
                    <a:pt x="2918" y="1882"/>
                  </a:cubicBezTo>
                  <a:cubicBezTo>
                    <a:pt x="3028" y="1742"/>
                    <a:pt x="3106" y="1711"/>
                    <a:pt x="3169" y="1773"/>
                  </a:cubicBezTo>
                  <a:cubicBezTo>
                    <a:pt x="3200" y="1788"/>
                    <a:pt x="3216" y="1867"/>
                    <a:pt x="3200" y="1977"/>
                  </a:cubicBezTo>
                  <a:cubicBezTo>
                    <a:pt x="3169" y="2150"/>
                    <a:pt x="3059" y="2416"/>
                    <a:pt x="3012" y="2573"/>
                  </a:cubicBezTo>
                  <a:cubicBezTo>
                    <a:pt x="2997" y="2667"/>
                    <a:pt x="2871" y="2980"/>
                    <a:pt x="2761" y="2934"/>
                  </a:cubicBezTo>
                  <a:cubicBezTo>
                    <a:pt x="2746" y="3154"/>
                    <a:pt x="2761" y="3310"/>
                    <a:pt x="2698" y="3467"/>
                  </a:cubicBezTo>
                  <a:cubicBezTo>
                    <a:pt x="2635" y="3593"/>
                    <a:pt x="2432" y="3718"/>
                    <a:pt x="2307" y="3827"/>
                  </a:cubicBezTo>
                  <a:cubicBezTo>
                    <a:pt x="2165" y="3969"/>
                    <a:pt x="2118" y="4063"/>
                    <a:pt x="2008" y="4110"/>
                  </a:cubicBezTo>
                  <a:cubicBezTo>
                    <a:pt x="1914" y="4157"/>
                    <a:pt x="1820" y="4173"/>
                    <a:pt x="1631" y="4173"/>
                  </a:cubicBezTo>
                  <a:close/>
                </a:path>
              </a:pathLst>
            </a:custGeom>
            <a:solidFill>
              <a:srgbClr val="FFDB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61"/>
            <p:cNvSpPr/>
            <p:nvPr/>
          </p:nvSpPr>
          <p:spPr>
            <a:xfrm>
              <a:off x="10430986" y="1065132"/>
              <a:ext cx="371981" cy="300746"/>
            </a:xfrm>
            <a:custGeom>
              <a:avLst/>
              <a:gdLst/>
              <a:ahLst/>
              <a:cxnLst/>
              <a:rect l="l" t="t" r="r" b="b"/>
              <a:pathLst>
                <a:path w="3436" h="2778" extrusionOk="0">
                  <a:moveTo>
                    <a:pt x="863" y="1303"/>
                  </a:moveTo>
                  <a:cubicBezTo>
                    <a:pt x="660" y="1287"/>
                    <a:pt x="534" y="2119"/>
                    <a:pt x="549" y="2778"/>
                  </a:cubicBezTo>
                  <a:lnTo>
                    <a:pt x="267" y="2339"/>
                  </a:lnTo>
                  <a:cubicBezTo>
                    <a:pt x="1" y="1256"/>
                    <a:pt x="283" y="1"/>
                    <a:pt x="1804" y="143"/>
                  </a:cubicBezTo>
                  <a:cubicBezTo>
                    <a:pt x="3216" y="80"/>
                    <a:pt x="3435" y="1287"/>
                    <a:pt x="3090" y="2401"/>
                  </a:cubicBezTo>
                  <a:lnTo>
                    <a:pt x="2855" y="2778"/>
                  </a:lnTo>
                  <a:cubicBezTo>
                    <a:pt x="2839" y="2291"/>
                    <a:pt x="2808" y="1492"/>
                    <a:pt x="2604" y="1319"/>
                  </a:cubicBezTo>
                  <a:cubicBezTo>
                    <a:pt x="2400" y="1178"/>
                    <a:pt x="2118" y="1569"/>
                    <a:pt x="1710" y="1554"/>
                  </a:cubicBezTo>
                  <a:cubicBezTo>
                    <a:pt x="1381" y="1554"/>
                    <a:pt x="1067" y="1303"/>
                    <a:pt x="863" y="1303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61"/>
            <p:cNvSpPr/>
            <p:nvPr/>
          </p:nvSpPr>
          <p:spPr>
            <a:xfrm>
              <a:off x="10257770" y="4101392"/>
              <a:ext cx="326187" cy="246400"/>
            </a:xfrm>
            <a:custGeom>
              <a:avLst/>
              <a:gdLst/>
              <a:ahLst/>
              <a:cxnLst/>
              <a:rect l="l" t="t" r="r" b="b"/>
              <a:pathLst>
                <a:path w="3013" h="2276" extrusionOk="0">
                  <a:moveTo>
                    <a:pt x="1318" y="424"/>
                  </a:moveTo>
                  <a:lnTo>
                    <a:pt x="816" y="1067"/>
                  </a:lnTo>
                  <a:lnTo>
                    <a:pt x="95" y="1773"/>
                  </a:lnTo>
                  <a:cubicBezTo>
                    <a:pt x="16" y="1836"/>
                    <a:pt x="1" y="2212"/>
                    <a:pt x="126" y="2196"/>
                  </a:cubicBezTo>
                  <a:lnTo>
                    <a:pt x="879" y="2259"/>
                  </a:lnTo>
                  <a:cubicBezTo>
                    <a:pt x="1130" y="2275"/>
                    <a:pt x="1381" y="2165"/>
                    <a:pt x="1601" y="2055"/>
                  </a:cubicBezTo>
                  <a:cubicBezTo>
                    <a:pt x="1758" y="1961"/>
                    <a:pt x="1914" y="1820"/>
                    <a:pt x="2103" y="1694"/>
                  </a:cubicBezTo>
                  <a:lnTo>
                    <a:pt x="2197" y="1867"/>
                  </a:lnTo>
                  <a:lnTo>
                    <a:pt x="2902" y="1585"/>
                  </a:lnTo>
                  <a:lnTo>
                    <a:pt x="2918" y="1067"/>
                  </a:lnTo>
                  <a:cubicBezTo>
                    <a:pt x="3012" y="487"/>
                    <a:pt x="2808" y="393"/>
                    <a:pt x="2730" y="0"/>
                  </a:cubicBezTo>
                  <a:lnTo>
                    <a:pt x="1490" y="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61"/>
            <p:cNvSpPr/>
            <p:nvPr/>
          </p:nvSpPr>
          <p:spPr>
            <a:xfrm>
              <a:off x="10641552" y="4103124"/>
              <a:ext cx="326187" cy="244668"/>
            </a:xfrm>
            <a:custGeom>
              <a:avLst/>
              <a:gdLst/>
              <a:ahLst/>
              <a:cxnLst/>
              <a:rect l="l" t="t" r="r" b="b"/>
              <a:pathLst>
                <a:path w="3013" h="2260" extrusionOk="0">
                  <a:moveTo>
                    <a:pt x="1695" y="423"/>
                  </a:moveTo>
                  <a:lnTo>
                    <a:pt x="2180" y="1051"/>
                  </a:lnTo>
                  <a:lnTo>
                    <a:pt x="2918" y="1772"/>
                  </a:lnTo>
                  <a:cubicBezTo>
                    <a:pt x="2996" y="1820"/>
                    <a:pt x="3012" y="2196"/>
                    <a:pt x="2887" y="2180"/>
                  </a:cubicBezTo>
                  <a:lnTo>
                    <a:pt x="2118" y="2243"/>
                  </a:lnTo>
                  <a:cubicBezTo>
                    <a:pt x="1883" y="2259"/>
                    <a:pt x="1632" y="2165"/>
                    <a:pt x="1412" y="2055"/>
                  </a:cubicBezTo>
                  <a:cubicBezTo>
                    <a:pt x="1256" y="1960"/>
                    <a:pt x="1099" y="1820"/>
                    <a:pt x="894" y="1678"/>
                  </a:cubicBezTo>
                  <a:lnTo>
                    <a:pt x="816" y="1851"/>
                  </a:lnTo>
                  <a:lnTo>
                    <a:pt x="95" y="1584"/>
                  </a:lnTo>
                  <a:lnTo>
                    <a:pt x="78" y="1051"/>
                  </a:lnTo>
                  <a:cubicBezTo>
                    <a:pt x="1" y="486"/>
                    <a:pt x="204" y="392"/>
                    <a:pt x="267" y="0"/>
                  </a:cubicBezTo>
                  <a:lnTo>
                    <a:pt x="1522" y="3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61"/>
            <p:cNvSpPr/>
            <p:nvPr/>
          </p:nvSpPr>
          <p:spPr>
            <a:xfrm>
              <a:off x="10325757" y="2471213"/>
              <a:ext cx="283641" cy="1693186"/>
            </a:xfrm>
            <a:custGeom>
              <a:avLst/>
              <a:gdLst/>
              <a:ahLst/>
              <a:cxnLst/>
              <a:rect l="l" t="t" r="r" b="b"/>
              <a:pathLst>
                <a:path w="2620" h="15640" extrusionOk="0">
                  <a:moveTo>
                    <a:pt x="2494" y="4047"/>
                  </a:moveTo>
                  <a:lnTo>
                    <a:pt x="2337" y="15466"/>
                  </a:lnTo>
                  <a:lnTo>
                    <a:pt x="1458" y="15639"/>
                  </a:lnTo>
                  <a:lnTo>
                    <a:pt x="628" y="15419"/>
                  </a:lnTo>
                  <a:lnTo>
                    <a:pt x="0" y="3311"/>
                  </a:lnTo>
                  <a:lnTo>
                    <a:pt x="345" y="314"/>
                  </a:lnTo>
                  <a:lnTo>
                    <a:pt x="2619" y="0"/>
                  </a:lnTo>
                  <a:lnTo>
                    <a:pt x="2619" y="400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61"/>
            <p:cNvSpPr/>
            <p:nvPr/>
          </p:nvSpPr>
          <p:spPr>
            <a:xfrm>
              <a:off x="10461624" y="2471213"/>
              <a:ext cx="157951" cy="1693186"/>
            </a:xfrm>
            <a:custGeom>
              <a:avLst/>
              <a:gdLst/>
              <a:ahLst/>
              <a:cxnLst/>
              <a:rect l="l" t="t" r="r" b="b"/>
              <a:pathLst>
                <a:path w="1459" h="15640" extrusionOk="0">
                  <a:moveTo>
                    <a:pt x="1239" y="4047"/>
                  </a:moveTo>
                  <a:lnTo>
                    <a:pt x="1098" y="15466"/>
                  </a:lnTo>
                  <a:lnTo>
                    <a:pt x="251" y="15639"/>
                  </a:lnTo>
                  <a:lnTo>
                    <a:pt x="0" y="2118"/>
                  </a:lnTo>
                  <a:lnTo>
                    <a:pt x="63" y="173"/>
                  </a:lnTo>
                  <a:lnTo>
                    <a:pt x="1395" y="0"/>
                  </a:lnTo>
                  <a:lnTo>
                    <a:pt x="1458" y="3279"/>
                  </a:lnTo>
                  <a:lnTo>
                    <a:pt x="1427" y="400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61"/>
            <p:cNvSpPr/>
            <p:nvPr/>
          </p:nvSpPr>
          <p:spPr>
            <a:xfrm>
              <a:off x="10617843" y="2471213"/>
              <a:ext cx="283533" cy="1679546"/>
            </a:xfrm>
            <a:custGeom>
              <a:avLst/>
              <a:gdLst/>
              <a:ahLst/>
              <a:cxnLst/>
              <a:rect l="l" t="t" r="r" b="b"/>
              <a:pathLst>
                <a:path w="2619" h="15514" extrusionOk="0">
                  <a:moveTo>
                    <a:pt x="109" y="4047"/>
                  </a:moveTo>
                  <a:lnTo>
                    <a:pt x="392" y="15403"/>
                  </a:lnTo>
                  <a:lnTo>
                    <a:pt x="1129" y="15514"/>
                  </a:lnTo>
                  <a:lnTo>
                    <a:pt x="1992" y="15231"/>
                  </a:lnTo>
                  <a:lnTo>
                    <a:pt x="2619" y="3311"/>
                  </a:lnTo>
                  <a:lnTo>
                    <a:pt x="2274" y="314"/>
                  </a:lnTo>
                  <a:lnTo>
                    <a:pt x="0" y="0"/>
                  </a:lnTo>
                  <a:lnTo>
                    <a:pt x="0" y="400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61"/>
            <p:cNvSpPr/>
            <p:nvPr/>
          </p:nvSpPr>
          <p:spPr>
            <a:xfrm>
              <a:off x="10612646" y="2471213"/>
              <a:ext cx="151347" cy="1679546"/>
            </a:xfrm>
            <a:custGeom>
              <a:avLst/>
              <a:gdLst/>
              <a:ahLst/>
              <a:cxnLst/>
              <a:rect l="l" t="t" r="r" b="b"/>
              <a:pathLst>
                <a:path w="1398" h="15514" extrusionOk="0">
                  <a:moveTo>
                    <a:pt x="157" y="4047"/>
                  </a:moveTo>
                  <a:lnTo>
                    <a:pt x="251" y="15419"/>
                  </a:lnTo>
                  <a:lnTo>
                    <a:pt x="1192" y="15514"/>
                  </a:lnTo>
                  <a:lnTo>
                    <a:pt x="1397" y="2118"/>
                  </a:lnTo>
                  <a:lnTo>
                    <a:pt x="1334" y="173"/>
                  </a:lnTo>
                  <a:lnTo>
                    <a:pt x="0" y="0"/>
                  </a:lnTo>
                  <a:lnTo>
                    <a:pt x="17" y="400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61"/>
            <p:cNvSpPr/>
            <p:nvPr/>
          </p:nvSpPr>
          <p:spPr>
            <a:xfrm>
              <a:off x="10436074" y="1617150"/>
              <a:ext cx="304102" cy="991770"/>
            </a:xfrm>
            <a:custGeom>
              <a:avLst/>
              <a:gdLst/>
              <a:ahLst/>
              <a:cxnLst/>
              <a:rect l="l" t="t" r="r" b="b"/>
              <a:pathLst>
                <a:path w="2809" h="9161" extrusionOk="0">
                  <a:moveTo>
                    <a:pt x="439" y="0"/>
                  </a:moveTo>
                  <a:lnTo>
                    <a:pt x="1616" y="157"/>
                  </a:lnTo>
                  <a:lnTo>
                    <a:pt x="2808" y="0"/>
                  </a:lnTo>
                  <a:lnTo>
                    <a:pt x="2698" y="9160"/>
                  </a:lnTo>
                  <a:lnTo>
                    <a:pt x="550" y="9160"/>
                  </a:lnTo>
                  <a:lnTo>
                    <a:pt x="0" y="164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61"/>
            <p:cNvSpPr/>
            <p:nvPr/>
          </p:nvSpPr>
          <p:spPr>
            <a:xfrm>
              <a:off x="10609290" y="1571248"/>
              <a:ext cx="130886" cy="152863"/>
            </a:xfrm>
            <a:custGeom>
              <a:avLst/>
              <a:gdLst/>
              <a:ahLst/>
              <a:cxnLst/>
              <a:rect l="l" t="t" r="r" b="b"/>
              <a:pathLst>
                <a:path w="1209" h="1412" extrusionOk="0">
                  <a:moveTo>
                    <a:pt x="973" y="0"/>
                  </a:moveTo>
                  <a:cubicBezTo>
                    <a:pt x="1004" y="205"/>
                    <a:pt x="1067" y="299"/>
                    <a:pt x="1208" y="408"/>
                  </a:cubicBezTo>
                  <a:lnTo>
                    <a:pt x="612" y="1412"/>
                  </a:lnTo>
                  <a:lnTo>
                    <a:pt x="0" y="533"/>
                  </a:lnTo>
                  <a:cubicBezTo>
                    <a:pt x="299" y="377"/>
                    <a:pt x="863" y="157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61"/>
            <p:cNvSpPr/>
            <p:nvPr/>
          </p:nvSpPr>
          <p:spPr>
            <a:xfrm>
              <a:off x="10480136" y="1571248"/>
              <a:ext cx="130995" cy="152863"/>
            </a:xfrm>
            <a:custGeom>
              <a:avLst/>
              <a:gdLst/>
              <a:ahLst/>
              <a:cxnLst/>
              <a:rect l="l" t="t" r="r" b="b"/>
              <a:pathLst>
                <a:path w="1210" h="1412" extrusionOk="0">
                  <a:moveTo>
                    <a:pt x="237" y="0"/>
                  </a:moveTo>
                  <a:cubicBezTo>
                    <a:pt x="206" y="205"/>
                    <a:pt x="143" y="299"/>
                    <a:pt x="1" y="408"/>
                  </a:cubicBezTo>
                  <a:lnTo>
                    <a:pt x="582" y="1412"/>
                  </a:lnTo>
                  <a:lnTo>
                    <a:pt x="1209" y="533"/>
                  </a:lnTo>
                  <a:cubicBezTo>
                    <a:pt x="911" y="377"/>
                    <a:pt x="346" y="157"/>
                    <a:pt x="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61"/>
            <p:cNvSpPr/>
            <p:nvPr/>
          </p:nvSpPr>
          <p:spPr>
            <a:xfrm>
              <a:off x="10560032" y="1637503"/>
              <a:ext cx="100249" cy="697952"/>
            </a:xfrm>
            <a:custGeom>
              <a:avLst/>
              <a:gdLst/>
              <a:ahLst/>
              <a:cxnLst/>
              <a:rect l="l" t="t" r="r" b="b"/>
              <a:pathLst>
                <a:path w="926" h="6447" extrusionOk="0">
                  <a:moveTo>
                    <a:pt x="503" y="0"/>
                  </a:moveTo>
                  <a:lnTo>
                    <a:pt x="894" y="580"/>
                  </a:lnTo>
                  <a:lnTo>
                    <a:pt x="894" y="737"/>
                  </a:lnTo>
                  <a:lnTo>
                    <a:pt x="565" y="1067"/>
                  </a:lnTo>
                  <a:lnTo>
                    <a:pt x="926" y="1663"/>
                  </a:lnTo>
                  <a:lnTo>
                    <a:pt x="471" y="6446"/>
                  </a:lnTo>
                  <a:lnTo>
                    <a:pt x="455" y="6384"/>
                  </a:lnTo>
                  <a:lnTo>
                    <a:pt x="455" y="6446"/>
                  </a:lnTo>
                  <a:lnTo>
                    <a:pt x="1" y="1663"/>
                  </a:lnTo>
                  <a:lnTo>
                    <a:pt x="361" y="1067"/>
                  </a:lnTo>
                  <a:lnTo>
                    <a:pt x="32" y="737"/>
                  </a:lnTo>
                  <a:lnTo>
                    <a:pt x="32" y="580"/>
                  </a:lnTo>
                  <a:lnTo>
                    <a:pt x="424" y="0"/>
                  </a:lnTo>
                  <a:lnTo>
                    <a:pt x="4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61"/>
            <p:cNvSpPr/>
            <p:nvPr/>
          </p:nvSpPr>
          <p:spPr>
            <a:xfrm>
              <a:off x="10159362" y="1589977"/>
              <a:ext cx="417775" cy="1229509"/>
            </a:xfrm>
            <a:custGeom>
              <a:avLst/>
              <a:gdLst/>
              <a:ahLst/>
              <a:cxnLst/>
              <a:rect l="l" t="t" r="r" b="b"/>
              <a:pathLst>
                <a:path w="3859" h="11357" extrusionOk="0">
                  <a:moveTo>
                    <a:pt x="894" y="534"/>
                  </a:moveTo>
                  <a:cubicBezTo>
                    <a:pt x="643" y="643"/>
                    <a:pt x="0" y="1475"/>
                    <a:pt x="47" y="1726"/>
                  </a:cubicBezTo>
                  <a:lnTo>
                    <a:pt x="1082" y="6415"/>
                  </a:lnTo>
                  <a:cubicBezTo>
                    <a:pt x="1412" y="7812"/>
                    <a:pt x="1600" y="9317"/>
                    <a:pt x="1458" y="10807"/>
                  </a:cubicBezTo>
                  <a:lnTo>
                    <a:pt x="3765" y="11356"/>
                  </a:lnTo>
                  <a:lnTo>
                    <a:pt x="3859" y="7325"/>
                  </a:lnTo>
                  <a:cubicBezTo>
                    <a:pt x="3859" y="7105"/>
                    <a:pt x="3859" y="6870"/>
                    <a:pt x="3827" y="6635"/>
                  </a:cubicBezTo>
                  <a:lnTo>
                    <a:pt x="2980" y="266"/>
                  </a:lnTo>
                  <a:cubicBezTo>
                    <a:pt x="2478" y="722"/>
                    <a:pt x="2242" y="0"/>
                    <a:pt x="894" y="5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61"/>
            <p:cNvSpPr/>
            <p:nvPr/>
          </p:nvSpPr>
          <p:spPr>
            <a:xfrm>
              <a:off x="10636464" y="1600153"/>
              <a:ext cx="426328" cy="1215976"/>
            </a:xfrm>
            <a:custGeom>
              <a:avLst/>
              <a:gdLst/>
              <a:ahLst/>
              <a:cxnLst/>
              <a:rect l="l" t="t" r="r" b="b"/>
              <a:pathLst>
                <a:path w="3938" h="11232" extrusionOk="0">
                  <a:moveTo>
                    <a:pt x="3216" y="549"/>
                  </a:moveTo>
                  <a:cubicBezTo>
                    <a:pt x="3451" y="643"/>
                    <a:pt x="3938" y="1130"/>
                    <a:pt x="3875" y="1381"/>
                  </a:cubicBezTo>
                  <a:lnTo>
                    <a:pt x="2980" y="5333"/>
                  </a:lnTo>
                  <a:cubicBezTo>
                    <a:pt x="2604" y="6933"/>
                    <a:pt x="2463" y="8972"/>
                    <a:pt x="2416" y="10713"/>
                  </a:cubicBezTo>
                  <a:lnTo>
                    <a:pt x="94" y="11231"/>
                  </a:lnTo>
                  <a:lnTo>
                    <a:pt x="0" y="7199"/>
                  </a:lnTo>
                  <a:cubicBezTo>
                    <a:pt x="0" y="6980"/>
                    <a:pt x="79" y="6776"/>
                    <a:pt x="110" y="6541"/>
                  </a:cubicBezTo>
                  <a:lnTo>
                    <a:pt x="941" y="172"/>
                  </a:lnTo>
                  <a:cubicBezTo>
                    <a:pt x="1443" y="628"/>
                    <a:pt x="1851" y="0"/>
                    <a:pt x="3216" y="54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07" name="Google Shape;1207;p61"/>
            <p:cNvSpPr/>
            <p:nvPr/>
          </p:nvSpPr>
          <p:spPr>
            <a:xfrm>
              <a:off x="10390280" y="1618774"/>
              <a:ext cx="185125" cy="711701"/>
            </a:xfrm>
            <a:custGeom>
              <a:avLst/>
              <a:gdLst/>
              <a:ahLst/>
              <a:cxnLst/>
              <a:rect l="l" t="t" r="r" b="b"/>
              <a:pathLst>
                <a:path w="1710" h="6574" extrusionOk="0">
                  <a:moveTo>
                    <a:pt x="1709" y="6573"/>
                  </a:moveTo>
                  <a:cubicBezTo>
                    <a:pt x="1709" y="6510"/>
                    <a:pt x="1694" y="6448"/>
                    <a:pt x="1694" y="6369"/>
                  </a:cubicBezTo>
                  <a:lnTo>
                    <a:pt x="847" y="0"/>
                  </a:lnTo>
                  <a:cubicBezTo>
                    <a:pt x="643" y="189"/>
                    <a:pt x="439" y="314"/>
                    <a:pt x="172" y="440"/>
                  </a:cubicBezTo>
                  <a:lnTo>
                    <a:pt x="0" y="1757"/>
                  </a:lnTo>
                  <a:lnTo>
                    <a:pt x="423" y="1899"/>
                  </a:lnTo>
                  <a:lnTo>
                    <a:pt x="157" y="2322"/>
                  </a:lnTo>
                  <a:cubicBezTo>
                    <a:pt x="611" y="3938"/>
                    <a:pt x="1051" y="5067"/>
                    <a:pt x="1709" y="65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61"/>
            <p:cNvSpPr/>
            <p:nvPr/>
          </p:nvSpPr>
          <p:spPr>
            <a:xfrm>
              <a:off x="10646640" y="1618774"/>
              <a:ext cx="185233" cy="711701"/>
            </a:xfrm>
            <a:custGeom>
              <a:avLst/>
              <a:gdLst/>
              <a:ahLst/>
              <a:cxnLst/>
              <a:rect l="l" t="t" r="r" b="b"/>
              <a:pathLst>
                <a:path w="1711" h="6574" extrusionOk="0">
                  <a:moveTo>
                    <a:pt x="0" y="6573"/>
                  </a:moveTo>
                  <a:cubicBezTo>
                    <a:pt x="0" y="6510"/>
                    <a:pt x="16" y="6448"/>
                    <a:pt x="16" y="6369"/>
                  </a:cubicBezTo>
                  <a:lnTo>
                    <a:pt x="847" y="0"/>
                  </a:lnTo>
                  <a:cubicBezTo>
                    <a:pt x="1067" y="189"/>
                    <a:pt x="1271" y="314"/>
                    <a:pt x="1537" y="440"/>
                  </a:cubicBezTo>
                  <a:lnTo>
                    <a:pt x="1710" y="1757"/>
                  </a:lnTo>
                  <a:lnTo>
                    <a:pt x="1286" y="1899"/>
                  </a:lnTo>
                  <a:lnTo>
                    <a:pt x="1554" y="2322"/>
                  </a:lnTo>
                  <a:cubicBezTo>
                    <a:pt x="1098" y="3938"/>
                    <a:pt x="659" y="5067"/>
                    <a:pt x="0" y="65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61"/>
            <p:cNvSpPr/>
            <p:nvPr/>
          </p:nvSpPr>
          <p:spPr>
            <a:xfrm>
              <a:off x="11704557" y="1622130"/>
              <a:ext cx="409331" cy="144527"/>
            </a:xfrm>
            <a:custGeom>
              <a:avLst/>
              <a:gdLst/>
              <a:ahLst/>
              <a:cxnLst/>
              <a:rect l="l" t="t" r="r" b="b"/>
              <a:pathLst>
                <a:path w="3781" h="1335" extrusionOk="0">
                  <a:moveTo>
                    <a:pt x="2479" y="1067"/>
                  </a:moveTo>
                  <a:lnTo>
                    <a:pt x="3780" y="237"/>
                  </a:lnTo>
                  <a:lnTo>
                    <a:pt x="3640" y="1"/>
                  </a:lnTo>
                  <a:lnTo>
                    <a:pt x="2306" y="425"/>
                  </a:lnTo>
                  <a:cubicBezTo>
                    <a:pt x="1663" y="314"/>
                    <a:pt x="1427" y="205"/>
                    <a:pt x="1161" y="268"/>
                  </a:cubicBezTo>
                  <a:cubicBezTo>
                    <a:pt x="1020" y="314"/>
                    <a:pt x="691" y="425"/>
                    <a:pt x="298" y="628"/>
                  </a:cubicBezTo>
                  <a:lnTo>
                    <a:pt x="1" y="942"/>
                  </a:lnTo>
                  <a:lnTo>
                    <a:pt x="424" y="1335"/>
                  </a:lnTo>
                  <a:cubicBezTo>
                    <a:pt x="1114" y="1115"/>
                    <a:pt x="1741" y="1130"/>
                    <a:pt x="2479" y="1067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61"/>
            <p:cNvSpPr/>
            <p:nvPr/>
          </p:nvSpPr>
          <p:spPr>
            <a:xfrm>
              <a:off x="10855582" y="1644323"/>
              <a:ext cx="641982" cy="387246"/>
            </a:xfrm>
            <a:custGeom>
              <a:avLst/>
              <a:gdLst/>
              <a:ahLst/>
              <a:cxnLst/>
              <a:rect l="l" t="t" r="r" b="b"/>
              <a:pathLst>
                <a:path w="5930" h="3577" extrusionOk="0">
                  <a:moveTo>
                    <a:pt x="486" y="2949"/>
                  </a:moveTo>
                  <a:cubicBezTo>
                    <a:pt x="565" y="3075"/>
                    <a:pt x="3560" y="3576"/>
                    <a:pt x="4658" y="3576"/>
                  </a:cubicBezTo>
                  <a:cubicBezTo>
                    <a:pt x="5113" y="3576"/>
                    <a:pt x="5333" y="3403"/>
                    <a:pt x="5505" y="3200"/>
                  </a:cubicBezTo>
                  <a:cubicBezTo>
                    <a:pt x="5929" y="2698"/>
                    <a:pt x="5599" y="2117"/>
                    <a:pt x="4783" y="1820"/>
                  </a:cubicBezTo>
                  <a:cubicBezTo>
                    <a:pt x="3670" y="1427"/>
                    <a:pt x="1851" y="314"/>
                    <a:pt x="753" y="0"/>
                  </a:cubicBezTo>
                  <a:cubicBezTo>
                    <a:pt x="0" y="894"/>
                    <a:pt x="768" y="1694"/>
                    <a:pt x="486" y="294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61"/>
            <p:cNvSpPr/>
            <p:nvPr/>
          </p:nvSpPr>
          <p:spPr>
            <a:xfrm>
              <a:off x="11314063" y="1679832"/>
              <a:ext cx="470390" cy="368734"/>
            </a:xfrm>
            <a:custGeom>
              <a:avLst/>
              <a:gdLst/>
              <a:ahLst/>
              <a:cxnLst/>
              <a:rect l="l" t="t" r="r" b="b"/>
              <a:pathLst>
                <a:path w="4345" h="3406" extrusionOk="0">
                  <a:moveTo>
                    <a:pt x="314" y="1805"/>
                  </a:moveTo>
                  <a:cubicBezTo>
                    <a:pt x="973" y="1475"/>
                    <a:pt x="3263" y="377"/>
                    <a:pt x="3905" y="1"/>
                  </a:cubicBezTo>
                  <a:cubicBezTo>
                    <a:pt x="4047" y="268"/>
                    <a:pt x="4031" y="472"/>
                    <a:pt x="4344" y="802"/>
                  </a:cubicBezTo>
                  <a:cubicBezTo>
                    <a:pt x="3168" y="1726"/>
                    <a:pt x="2259" y="2479"/>
                    <a:pt x="973" y="3154"/>
                  </a:cubicBezTo>
                  <a:cubicBezTo>
                    <a:pt x="486" y="3405"/>
                    <a:pt x="126" y="2856"/>
                    <a:pt x="94" y="2433"/>
                  </a:cubicBezTo>
                  <a:cubicBezTo>
                    <a:pt x="63" y="1977"/>
                    <a:pt x="0" y="2025"/>
                    <a:pt x="314" y="18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61"/>
            <p:cNvSpPr/>
            <p:nvPr/>
          </p:nvSpPr>
          <p:spPr>
            <a:xfrm>
              <a:off x="9099713" y="1622130"/>
              <a:ext cx="409223" cy="144527"/>
            </a:xfrm>
            <a:custGeom>
              <a:avLst/>
              <a:gdLst/>
              <a:ahLst/>
              <a:cxnLst/>
              <a:rect l="l" t="t" r="r" b="b"/>
              <a:pathLst>
                <a:path w="3780" h="1335" extrusionOk="0">
                  <a:moveTo>
                    <a:pt x="1302" y="1067"/>
                  </a:moveTo>
                  <a:lnTo>
                    <a:pt x="0" y="237"/>
                  </a:lnTo>
                  <a:lnTo>
                    <a:pt x="141" y="1"/>
                  </a:lnTo>
                  <a:lnTo>
                    <a:pt x="1475" y="425"/>
                  </a:lnTo>
                  <a:cubicBezTo>
                    <a:pt x="2117" y="314"/>
                    <a:pt x="2353" y="205"/>
                    <a:pt x="2619" y="268"/>
                  </a:cubicBezTo>
                  <a:cubicBezTo>
                    <a:pt x="2761" y="314"/>
                    <a:pt x="3090" y="425"/>
                    <a:pt x="3483" y="628"/>
                  </a:cubicBezTo>
                  <a:lnTo>
                    <a:pt x="3780" y="942"/>
                  </a:lnTo>
                  <a:lnTo>
                    <a:pt x="3357" y="1335"/>
                  </a:lnTo>
                  <a:cubicBezTo>
                    <a:pt x="2667" y="1115"/>
                    <a:pt x="2040" y="1130"/>
                    <a:pt x="1302" y="1067"/>
                  </a:cubicBezTo>
                  <a:close/>
                </a:path>
              </a:pathLst>
            </a:custGeom>
            <a:solidFill>
              <a:srgbClr val="F0C1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61"/>
            <p:cNvSpPr/>
            <p:nvPr/>
          </p:nvSpPr>
          <p:spPr>
            <a:xfrm>
              <a:off x="9716037" y="1644323"/>
              <a:ext cx="641982" cy="387246"/>
            </a:xfrm>
            <a:custGeom>
              <a:avLst/>
              <a:gdLst/>
              <a:ahLst/>
              <a:cxnLst/>
              <a:rect l="l" t="t" r="r" b="b"/>
              <a:pathLst>
                <a:path w="5930" h="3577" extrusionOk="0">
                  <a:moveTo>
                    <a:pt x="5428" y="2949"/>
                  </a:moveTo>
                  <a:cubicBezTo>
                    <a:pt x="5350" y="3075"/>
                    <a:pt x="2353" y="3576"/>
                    <a:pt x="1272" y="3576"/>
                  </a:cubicBezTo>
                  <a:cubicBezTo>
                    <a:pt x="816" y="3576"/>
                    <a:pt x="597" y="3403"/>
                    <a:pt x="425" y="3200"/>
                  </a:cubicBezTo>
                  <a:cubicBezTo>
                    <a:pt x="1" y="2698"/>
                    <a:pt x="331" y="2117"/>
                    <a:pt x="1146" y="1820"/>
                  </a:cubicBezTo>
                  <a:cubicBezTo>
                    <a:pt x="2259" y="1427"/>
                    <a:pt x="4079" y="314"/>
                    <a:pt x="5177" y="0"/>
                  </a:cubicBezTo>
                  <a:cubicBezTo>
                    <a:pt x="5930" y="894"/>
                    <a:pt x="5162" y="1694"/>
                    <a:pt x="5428" y="294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61"/>
            <p:cNvSpPr/>
            <p:nvPr/>
          </p:nvSpPr>
          <p:spPr>
            <a:xfrm>
              <a:off x="9429148" y="1679832"/>
              <a:ext cx="470390" cy="368734"/>
            </a:xfrm>
            <a:custGeom>
              <a:avLst/>
              <a:gdLst/>
              <a:ahLst/>
              <a:cxnLst/>
              <a:rect l="l" t="t" r="r" b="b"/>
              <a:pathLst>
                <a:path w="4345" h="3406" extrusionOk="0">
                  <a:moveTo>
                    <a:pt x="4031" y="1805"/>
                  </a:moveTo>
                  <a:cubicBezTo>
                    <a:pt x="3372" y="1475"/>
                    <a:pt x="1067" y="377"/>
                    <a:pt x="423" y="1"/>
                  </a:cubicBezTo>
                  <a:cubicBezTo>
                    <a:pt x="298" y="268"/>
                    <a:pt x="314" y="472"/>
                    <a:pt x="0" y="802"/>
                  </a:cubicBezTo>
                  <a:cubicBezTo>
                    <a:pt x="1176" y="1726"/>
                    <a:pt x="2086" y="2479"/>
                    <a:pt x="3372" y="3154"/>
                  </a:cubicBezTo>
                  <a:cubicBezTo>
                    <a:pt x="3859" y="3405"/>
                    <a:pt x="4219" y="2856"/>
                    <a:pt x="4251" y="2433"/>
                  </a:cubicBezTo>
                  <a:cubicBezTo>
                    <a:pt x="4282" y="1977"/>
                    <a:pt x="4345" y="2025"/>
                    <a:pt x="4031" y="180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6E93E505-1EF4-4EA1-8A91-02EEF87E38C5}"/>
              </a:ext>
            </a:extLst>
          </p:cNvPr>
          <p:cNvSpPr txBox="1"/>
          <p:nvPr/>
        </p:nvSpPr>
        <p:spPr>
          <a:xfrm>
            <a:off x="1336822" y="1030625"/>
            <a:ext cx="58400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It's time to act. Encourage youth participation in your local party</a:t>
            </a:r>
            <a:endParaRPr lang="pt-PT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47"/>
          <p:cNvSpPr txBox="1">
            <a:spLocks noGrp="1"/>
          </p:cNvSpPr>
          <p:nvPr>
            <p:ph type="subTitle" idx="1"/>
          </p:nvPr>
        </p:nvSpPr>
        <p:spPr>
          <a:xfrm>
            <a:off x="3580178" y="-239161"/>
            <a:ext cx="4792200" cy="237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dirty="0" err="1"/>
              <a:t>Thank</a:t>
            </a:r>
            <a:r>
              <a:rPr lang="pt-PT" dirty="0"/>
              <a:t> </a:t>
            </a:r>
            <a:r>
              <a:rPr lang="pt-PT" dirty="0" err="1"/>
              <a:t>you</a:t>
            </a:r>
            <a:r>
              <a:rPr lang="pt-PT" dirty="0"/>
              <a:t> </a:t>
            </a:r>
            <a:r>
              <a:rPr lang="pt-PT" dirty="0" err="1"/>
              <a:t>all</a:t>
            </a:r>
            <a:r>
              <a:rPr lang="pt-PT" dirty="0"/>
              <a:t>! </a:t>
            </a:r>
            <a:endParaRPr dirty="0"/>
          </a:p>
        </p:txBody>
      </p:sp>
      <p:sp>
        <p:nvSpPr>
          <p:cNvPr id="790" name="Google Shape;790;p47"/>
          <p:cNvSpPr txBox="1">
            <a:spLocks noGrp="1"/>
          </p:cNvSpPr>
          <p:nvPr>
            <p:ph type="title"/>
          </p:nvPr>
        </p:nvSpPr>
        <p:spPr>
          <a:xfrm>
            <a:off x="3648866" y="2000159"/>
            <a:ext cx="4792200" cy="6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—Team Awesome ;)</a:t>
            </a:r>
            <a:endParaRPr dirty="0"/>
          </a:p>
        </p:txBody>
      </p:sp>
      <p:grpSp>
        <p:nvGrpSpPr>
          <p:cNvPr id="791" name="Google Shape;791;p47"/>
          <p:cNvGrpSpPr/>
          <p:nvPr/>
        </p:nvGrpSpPr>
        <p:grpSpPr>
          <a:xfrm>
            <a:off x="1922806" y="1140727"/>
            <a:ext cx="1186519" cy="3282660"/>
            <a:chOff x="8257100" y="516025"/>
            <a:chExt cx="271000" cy="758050"/>
          </a:xfrm>
        </p:grpSpPr>
        <p:sp>
          <p:nvSpPr>
            <p:cNvPr id="792" name="Google Shape;792;p47"/>
            <p:cNvSpPr/>
            <p:nvPr/>
          </p:nvSpPr>
          <p:spPr>
            <a:xfrm>
              <a:off x="8498275" y="625050"/>
              <a:ext cx="29825" cy="86700"/>
            </a:xfrm>
            <a:custGeom>
              <a:avLst/>
              <a:gdLst/>
              <a:ahLst/>
              <a:cxnLst/>
              <a:rect l="l" t="t" r="r" b="b"/>
              <a:pathLst>
                <a:path w="1193" h="3468" extrusionOk="0">
                  <a:moveTo>
                    <a:pt x="879" y="3468"/>
                  </a:moveTo>
                  <a:cubicBezTo>
                    <a:pt x="894" y="3373"/>
                    <a:pt x="879" y="3137"/>
                    <a:pt x="894" y="2934"/>
                  </a:cubicBezTo>
                  <a:cubicBezTo>
                    <a:pt x="925" y="2761"/>
                    <a:pt x="973" y="2604"/>
                    <a:pt x="988" y="2573"/>
                  </a:cubicBezTo>
                  <a:cubicBezTo>
                    <a:pt x="1067" y="2416"/>
                    <a:pt x="1130" y="2290"/>
                    <a:pt x="1176" y="2040"/>
                  </a:cubicBezTo>
                  <a:cubicBezTo>
                    <a:pt x="1193" y="1883"/>
                    <a:pt x="1176" y="1774"/>
                    <a:pt x="1145" y="1491"/>
                  </a:cubicBezTo>
                  <a:lnTo>
                    <a:pt x="1130" y="1067"/>
                  </a:lnTo>
                  <a:cubicBezTo>
                    <a:pt x="1130" y="1004"/>
                    <a:pt x="1130" y="864"/>
                    <a:pt x="1098" y="738"/>
                  </a:cubicBezTo>
                  <a:cubicBezTo>
                    <a:pt x="1082" y="628"/>
                    <a:pt x="1051" y="534"/>
                    <a:pt x="973" y="534"/>
                  </a:cubicBezTo>
                  <a:cubicBezTo>
                    <a:pt x="894" y="534"/>
                    <a:pt x="910" y="581"/>
                    <a:pt x="910" y="613"/>
                  </a:cubicBezTo>
                  <a:lnTo>
                    <a:pt x="910" y="753"/>
                  </a:lnTo>
                  <a:cubicBezTo>
                    <a:pt x="894" y="596"/>
                    <a:pt x="879" y="425"/>
                    <a:pt x="863" y="283"/>
                  </a:cubicBezTo>
                  <a:cubicBezTo>
                    <a:pt x="847" y="189"/>
                    <a:pt x="816" y="126"/>
                    <a:pt x="737" y="142"/>
                  </a:cubicBezTo>
                  <a:cubicBezTo>
                    <a:pt x="659" y="157"/>
                    <a:pt x="643" y="189"/>
                    <a:pt x="643" y="299"/>
                  </a:cubicBezTo>
                  <a:cubicBezTo>
                    <a:pt x="643" y="377"/>
                    <a:pt x="643" y="487"/>
                    <a:pt x="659" y="644"/>
                  </a:cubicBezTo>
                  <a:lnTo>
                    <a:pt x="628" y="236"/>
                  </a:lnTo>
                  <a:cubicBezTo>
                    <a:pt x="612" y="205"/>
                    <a:pt x="612" y="174"/>
                    <a:pt x="612" y="142"/>
                  </a:cubicBezTo>
                  <a:cubicBezTo>
                    <a:pt x="597" y="48"/>
                    <a:pt x="565" y="0"/>
                    <a:pt x="486" y="0"/>
                  </a:cubicBezTo>
                  <a:cubicBezTo>
                    <a:pt x="392" y="0"/>
                    <a:pt x="377" y="48"/>
                    <a:pt x="377" y="189"/>
                  </a:cubicBezTo>
                  <a:lnTo>
                    <a:pt x="377" y="377"/>
                  </a:lnTo>
                  <a:lnTo>
                    <a:pt x="377" y="659"/>
                  </a:lnTo>
                  <a:cubicBezTo>
                    <a:pt x="377" y="613"/>
                    <a:pt x="377" y="456"/>
                    <a:pt x="361" y="330"/>
                  </a:cubicBezTo>
                  <a:cubicBezTo>
                    <a:pt x="346" y="220"/>
                    <a:pt x="346" y="111"/>
                    <a:pt x="251" y="111"/>
                  </a:cubicBezTo>
                  <a:cubicBezTo>
                    <a:pt x="157" y="126"/>
                    <a:pt x="141" y="189"/>
                    <a:pt x="126" y="346"/>
                  </a:cubicBezTo>
                  <a:cubicBezTo>
                    <a:pt x="47" y="1036"/>
                    <a:pt x="0" y="1287"/>
                    <a:pt x="78" y="1977"/>
                  </a:cubicBezTo>
                  <a:lnTo>
                    <a:pt x="157" y="2495"/>
                  </a:lnTo>
                  <a:lnTo>
                    <a:pt x="204" y="3279"/>
                  </a:ln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8499050" y="650925"/>
              <a:ext cx="24725" cy="35325"/>
            </a:xfrm>
            <a:custGeom>
              <a:avLst/>
              <a:gdLst/>
              <a:ahLst/>
              <a:cxnLst/>
              <a:rect l="l" t="t" r="r" b="b"/>
              <a:pathLst>
                <a:path w="989" h="1413" extrusionOk="0">
                  <a:moveTo>
                    <a:pt x="16" y="1"/>
                  </a:moveTo>
                  <a:cubicBezTo>
                    <a:pt x="283" y="237"/>
                    <a:pt x="346" y="237"/>
                    <a:pt x="973" y="268"/>
                  </a:cubicBezTo>
                  <a:lnTo>
                    <a:pt x="988" y="471"/>
                  </a:lnTo>
                  <a:cubicBezTo>
                    <a:pt x="612" y="754"/>
                    <a:pt x="581" y="973"/>
                    <a:pt x="534" y="1412"/>
                  </a:cubicBezTo>
                  <a:lnTo>
                    <a:pt x="1" y="1303"/>
                  </a:ln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8492375" y="650550"/>
              <a:ext cx="19625" cy="46300"/>
            </a:xfrm>
            <a:custGeom>
              <a:avLst/>
              <a:gdLst/>
              <a:ahLst/>
              <a:cxnLst/>
              <a:rect l="l" t="t" r="r" b="b"/>
              <a:pathLst>
                <a:path w="785" h="1852" extrusionOk="0">
                  <a:moveTo>
                    <a:pt x="252" y="1"/>
                  </a:moveTo>
                  <a:cubicBezTo>
                    <a:pt x="471" y="141"/>
                    <a:pt x="440" y="267"/>
                    <a:pt x="331" y="518"/>
                  </a:cubicBezTo>
                  <a:cubicBezTo>
                    <a:pt x="408" y="643"/>
                    <a:pt x="408" y="754"/>
                    <a:pt x="393" y="910"/>
                  </a:cubicBezTo>
                  <a:cubicBezTo>
                    <a:pt x="785" y="1161"/>
                    <a:pt x="722" y="1459"/>
                    <a:pt x="582" y="1851"/>
                  </a:cubicBezTo>
                  <a:lnTo>
                    <a:pt x="299" y="1757"/>
                  </a:lnTo>
                  <a:cubicBezTo>
                    <a:pt x="299" y="1569"/>
                    <a:pt x="314" y="1601"/>
                    <a:pt x="220" y="1444"/>
                  </a:cubicBezTo>
                  <a:cubicBezTo>
                    <a:pt x="189" y="1396"/>
                    <a:pt x="174" y="1350"/>
                    <a:pt x="142" y="1239"/>
                  </a:cubicBezTo>
                  <a:cubicBezTo>
                    <a:pt x="95" y="1114"/>
                    <a:pt x="63" y="1036"/>
                    <a:pt x="48" y="957"/>
                  </a:cubicBezTo>
                  <a:cubicBezTo>
                    <a:pt x="32" y="863"/>
                    <a:pt x="32" y="691"/>
                    <a:pt x="32" y="580"/>
                  </a:cubicBezTo>
                  <a:cubicBezTo>
                    <a:pt x="17" y="408"/>
                    <a:pt x="1" y="471"/>
                    <a:pt x="95" y="329"/>
                  </a:cubicBezTo>
                  <a:cubicBezTo>
                    <a:pt x="157" y="220"/>
                    <a:pt x="205" y="126"/>
                    <a:pt x="252" y="1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8361025" y="614850"/>
              <a:ext cx="47450" cy="39650"/>
            </a:xfrm>
            <a:custGeom>
              <a:avLst/>
              <a:gdLst/>
              <a:ahLst/>
              <a:cxnLst/>
              <a:rect l="l" t="t" r="r" b="b"/>
              <a:pathLst>
                <a:path w="1898" h="1586" extrusionOk="0">
                  <a:moveTo>
                    <a:pt x="1" y="1"/>
                  </a:moveTo>
                  <a:lnTo>
                    <a:pt x="1898" y="1"/>
                  </a:lnTo>
                  <a:lnTo>
                    <a:pt x="1898" y="1585"/>
                  </a:lnTo>
                  <a:lnTo>
                    <a:pt x="1" y="1585"/>
                  </a:lnTo>
                  <a:close/>
                </a:path>
              </a:pathLst>
            </a:custGeom>
            <a:solidFill>
              <a:srgbClr val="4F1D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8344550" y="529375"/>
              <a:ext cx="80400" cy="104325"/>
            </a:xfrm>
            <a:custGeom>
              <a:avLst/>
              <a:gdLst/>
              <a:ahLst/>
              <a:cxnLst/>
              <a:rect l="l" t="t" r="r" b="b"/>
              <a:pathLst>
                <a:path w="3216" h="4173" extrusionOk="0">
                  <a:moveTo>
                    <a:pt x="1632" y="4173"/>
                  </a:moveTo>
                  <a:lnTo>
                    <a:pt x="1616" y="4173"/>
                  </a:lnTo>
                  <a:cubicBezTo>
                    <a:pt x="1428" y="4173"/>
                    <a:pt x="1318" y="4173"/>
                    <a:pt x="1208" y="4126"/>
                  </a:cubicBezTo>
                  <a:cubicBezTo>
                    <a:pt x="1114" y="4078"/>
                    <a:pt x="1067" y="3969"/>
                    <a:pt x="926" y="3844"/>
                  </a:cubicBezTo>
                  <a:cubicBezTo>
                    <a:pt x="800" y="3718"/>
                    <a:pt x="581" y="3608"/>
                    <a:pt x="534" y="3482"/>
                  </a:cubicBezTo>
                  <a:cubicBezTo>
                    <a:pt x="471" y="3326"/>
                    <a:pt x="486" y="3154"/>
                    <a:pt x="455" y="2934"/>
                  </a:cubicBezTo>
                  <a:cubicBezTo>
                    <a:pt x="346" y="2997"/>
                    <a:pt x="220" y="2667"/>
                    <a:pt x="204" y="2573"/>
                  </a:cubicBezTo>
                  <a:cubicBezTo>
                    <a:pt x="158" y="2416"/>
                    <a:pt x="47" y="2150"/>
                    <a:pt x="16" y="1977"/>
                  </a:cubicBezTo>
                  <a:cubicBezTo>
                    <a:pt x="1" y="1867"/>
                    <a:pt x="16" y="1788"/>
                    <a:pt x="47" y="1773"/>
                  </a:cubicBezTo>
                  <a:cubicBezTo>
                    <a:pt x="110" y="1711"/>
                    <a:pt x="189" y="1742"/>
                    <a:pt x="298" y="1882"/>
                  </a:cubicBezTo>
                  <a:cubicBezTo>
                    <a:pt x="315" y="1757"/>
                    <a:pt x="315" y="1632"/>
                    <a:pt x="315" y="1491"/>
                  </a:cubicBezTo>
                  <a:cubicBezTo>
                    <a:pt x="298" y="1240"/>
                    <a:pt x="298" y="1035"/>
                    <a:pt x="330" y="847"/>
                  </a:cubicBezTo>
                  <a:cubicBezTo>
                    <a:pt x="361" y="675"/>
                    <a:pt x="424" y="519"/>
                    <a:pt x="581" y="393"/>
                  </a:cubicBezTo>
                  <a:lnTo>
                    <a:pt x="581" y="393"/>
                  </a:lnTo>
                  <a:lnTo>
                    <a:pt x="581" y="377"/>
                  </a:lnTo>
                  <a:cubicBezTo>
                    <a:pt x="660" y="314"/>
                    <a:pt x="754" y="251"/>
                    <a:pt x="848" y="205"/>
                  </a:cubicBezTo>
                  <a:lnTo>
                    <a:pt x="863" y="205"/>
                  </a:lnTo>
                  <a:cubicBezTo>
                    <a:pt x="863" y="188"/>
                    <a:pt x="863" y="188"/>
                    <a:pt x="879" y="188"/>
                  </a:cubicBezTo>
                  <a:lnTo>
                    <a:pt x="894" y="188"/>
                  </a:lnTo>
                  <a:cubicBezTo>
                    <a:pt x="894" y="173"/>
                    <a:pt x="894" y="173"/>
                    <a:pt x="911" y="173"/>
                  </a:cubicBezTo>
                  <a:lnTo>
                    <a:pt x="926" y="173"/>
                  </a:lnTo>
                  <a:cubicBezTo>
                    <a:pt x="926" y="173"/>
                    <a:pt x="926" y="157"/>
                    <a:pt x="942" y="157"/>
                  </a:cubicBezTo>
                  <a:lnTo>
                    <a:pt x="957" y="157"/>
                  </a:lnTo>
                  <a:lnTo>
                    <a:pt x="973" y="142"/>
                  </a:lnTo>
                  <a:lnTo>
                    <a:pt x="988" y="142"/>
                  </a:lnTo>
                  <a:cubicBezTo>
                    <a:pt x="988" y="142"/>
                    <a:pt x="1005" y="142"/>
                    <a:pt x="1020" y="126"/>
                  </a:cubicBezTo>
                  <a:lnTo>
                    <a:pt x="1020" y="126"/>
                  </a:lnTo>
                  <a:cubicBezTo>
                    <a:pt x="1287" y="32"/>
                    <a:pt x="1584" y="0"/>
                    <a:pt x="1883" y="48"/>
                  </a:cubicBezTo>
                  <a:cubicBezTo>
                    <a:pt x="2165" y="94"/>
                    <a:pt x="2431" y="205"/>
                    <a:pt x="2636" y="377"/>
                  </a:cubicBezTo>
                  <a:cubicBezTo>
                    <a:pt x="2793" y="519"/>
                    <a:pt x="2856" y="659"/>
                    <a:pt x="2887" y="847"/>
                  </a:cubicBezTo>
                  <a:cubicBezTo>
                    <a:pt x="2918" y="1020"/>
                    <a:pt x="2918" y="1240"/>
                    <a:pt x="2902" y="1491"/>
                  </a:cubicBezTo>
                  <a:cubicBezTo>
                    <a:pt x="2902" y="1632"/>
                    <a:pt x="2918" y="1757"/>
                    <a:pt x="2918" y="1882"/>
                  </a:cubicBezTo>
                  <a:cubicBezTo>
                    <a:pt x="3027" y="1742"/>
                    <a:pt x="3107" y="1711"/>
                    <a:pt x="3169" y="1773"/>
                  </a:cubicBezTo>
                  <a:cubicBezTo>
                    <a:pt x="3201" y="1788"/>
                    <a:pt x="3216" y="1867"/>
                    <a:pt x="3201" y="1977"/>
                  </a:cubicBezTo>
                  <a:cubicBezTo>
                    <a:pt x="3169" y="2150"/>
                    <a:pt x="3059" y="2416"/>
                    <a:pt x="3012" y="2573"/>
                  </a:cubicBezTo>
                  <a:cubicBezTo>
                    <a:pt x="2996" y="2667"/>
                    <a:pt x="2871" y="2980"/>
                    <a:pt x="2761" y="2934"/>
                  </a:cubicBezTo>
                  <a:cubicBezTo>
                    <a:pt x="2745" y="3154"/>
                    <a:pt x="2761" y="3310"/>
                    <a:pt x="2699" y="3467"/>
                  </a:cubicBezTo>
                  <a:cubicBezTo>
                    <a:pt x="2636" y="3593"/>
                    <a:pt x="2431" y="3718"/>
                    <a:pt x="2306" y="3827"/>
                  </a:cubicBezTo>
                  <a:cubicBezTo>
                    <a:pt x="2165" y="3969"/>
                    <a:pt x="2118" y="4063"/>
                    <a:pt x="2009" y="4110"/>
                  </a:cubicBezTo>
                  <a:cubicBezTo>
                    <a:pt x="1914" y="4157"/>
                    <a:pt x="1820" y="4173"/>
                    <a:pt x="1632" y="4173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8343375" y="516025"/>
              <a:ext cx="85900" cy="69450"/>
            </a:xfrm>
            <a:custGeom>
              <a:avLst/>
              <a:gdLst/>
              <a:ahLst/>
              <a:cxnLst/>
              <a:rect l="l" t="t" r="r" b="b"/>
              <a:pathLst>
                <a:path w="3436" h="2778" extrusionOk="0">
                  <a:moveTo>
                    <a:pt x="864" y="1303"/>
                  </a:moveTo>
                  <a:cubicBezTo>
                    <a:pt x="659" y="1287"/>
                    <a:pt x="533" y="2119"/>
                    <a:pt x="550" y="2778"/>
                  </a:cubicBezTo>
                  <a:lnTo>
                    <a:pt x="267" y="2339"/>
                  </a:lnTo>
                  <a:cubicBezTo>
                    <a:pt x="0" y="1256"/>
                    <a:pt x="299" y="1"/>
                    <a:pt x="1805" y="143"/>
                  </a:cubicBezTo>
                  <a:cubicBezTo>
                    <a:pt x="3216" y="80"/>
                    <a:pt x="3436" y="1287"/>
                    <a:pt x="3091" y="2401"/>
                  </a:cubicBezTo>
                  <a:lnTo>
                    <a:pt x="2855" y="2778"/>
                  </a:lnTo>
                  <a:cubicBezTo>
                    <a:pt x="2840" y="2291"/>
                    <a:pt x="2808" y="1492"/>
                    <a:pt x="2604" y="1319"/>
                  </a:cubicBezTo>
                  <a:cubicBezTo>
                    <a:pt x="2401" y="1178"/>
                    <a:pt x="2118" y="1569"/>
                    <a:pt x="1711" y="1554"/>
                  </a:cubicBezTo>
                  <a:cubicBezTo>
                    <a:pt x="1380" y="1554"/>
                    <a:pt x="1067" y="1303"/>
                    <a:pt x="864" y="130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8303375" y="1217175"/>
              <a:ext cx="75300" cy="56900"/>
            </a:xfrm>
            <a:custGeom>
              <a:avLst/>
              <a:gdLst/>
              <a:ahLst/>
              <a:cxnLst/>
              <a:rect l="l" t="t" r="r" b="b"/>
              <a:pathLst>
                <a:path w="3012" h="2276" extrusionOk="0">
                  <a:moveTo>
                    <a:pt x="1318" y="424"/>
                  </a:moveTo>
                  <a:lnTo>
                    <a:pt x="816" y="1067"/>
                  </a:lnTo>
                  <a:lnTo>
                    <a:pt x="94" y="1773"/>
                  </a:lnTo>
                  <a:cubicBezTo>
                    <a:pt x="17" y="1836"/>
                    <a:pt x="0" y="2212"/>
                    <a:pt x="126" y="2196"/>
                  </a:cubicBezTo>
                  <a:lnTo>
                    <a:pt x="879" y="2259"/>
                  </a:lnTo>
                  <a:cubicBezTo>
                    <a:pt x="1130" y="2275"/>
                    <a:pt x="1381" y="2165"/>
                    <a:pt x="1600" y="2056"/>
                  </a:cubicBezTo>
                  <a:cubicBezTo>
                    <a:pt x="1757" y="1961"/>
                    <a:pt x="1914" y="1820"/>
                    <a:pt x="2102" y="1694"/>
                  </a:cubicBezTo>
                  <a:lnTo>
                    <a:pt x="2196" y="1867"/>
                  </a:lnTo>
                  <a:lnTo>
                    <a:pt x="2903" y="1585"/>
                  </a:lnTo>
                  <a:lnTo>
                    <a:pt x="2918" y="1067"/>
                  </a:lnTo>
                  <a:cubicBezTo>
                    <a:pt x="3012" y="487"/>
                    <a:pt x="2809" y="393"/>
                    <a:pt x="2730" y="0"/>
                  </a:cubicBezTo>
                  <a:lnTo>
                    <a:pt x="1491" y="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392000" y="1217575"/>
              <a:ext cx="75300" cy="56500"/>
            </a:xfrm>
            <a:custGeom>
              <a:avLst/>
              <a:gdLst/>
              <a:ahLst/>
              <a:cxnLst/>
              <a:rect l="l" t="t" r="r" b="b"/>
              <a:pathLst>
                <a:path w="3012" h="2260" extrusionOk="0">
                  <a:moveTo>
                    <a:pt x="1694" y="423"/>
                  </a:moveTo>
                  <a:lnTo>
                    <a:pt x="2181" y="1051"/>
                  </a:lnTo>
                  <a:lnTo>
                    <a:pt x="2918" y="1772"/>
                  </a:lnTo>
                  <a:cubicBezTo>
                    <a:pt x="2997" y="1820"/>
                    <a:pt x="3012" y="2196"/>
                    <a:pt x="2886" y="2180"/>
                  </a:cubicBezTo>
                  <a:lnTo>
                    <a:pt x="2118" y="2243"/>
                  </a:lnTo>
                  <a:cubicBezTo>
                    <a:pt x="1882" y="2259"/>
                    <a:pt x="1631" y="2165"/>
                    <a:pt x="1412" y="2055"/>
                  </a:cubicBezTo>
                  <a:cubicBezTo>
                    <a:pt x="1255" y="1960"/>
                    <a:pt x="1098" y="1820"/>
                    <a:pt x="895" y="1678"/>
                  </a:cubicBezTo>
                  <a:lnTo>
                    <a:pt x="816" y="1851"/>
                  </a:lnTo>
                  <a:lnTo>
                    <a:pt x="94" y="1584"/>
                  </a:lnTo>
                  <a:lnTo>
                    <a:pt x="79" y="1051"/>
                  </a:lnTo>
                  <a:cubicBezTo>
                    <a:pt x="0" y="486"/>
                    <a:pt x="205" y="392"/>
                    <a:pt x="267" y="0"/>
                  </a:cubicBezTo>
                  <a:lnTo>
                    <a:pt x="1522" y="1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319050" y="840725"/>
              <a:ext cx="65525" cy="391000"/>
            </a:xfrm>
            <a:custGeom>
              <a:avLst/>
              <a:gdLst/>
              <a:ahLst/>
              <a:cxnLst/>
              <a:rect l="l" t="t" r="r" b="b"/>
              <a:pathLst>
                <a:path w="2621" h="15640" extrusionOk="0">
                  <a:moveTo>
                    <a:pt x="2495" y="4047"/>
                  </a:moveTo>
                  <a:lnTo>
                    <a:pt x="2338" y="15466"/>
                  </a:lnTo>
                  <a:lnTo>
                    <a:pt x="1460" y="15639"/>
                  </a:lnTo>
                  <a:lnTo>
                    <a:pt x="628" y="15419"/>
                  </a:lnTo>
                  <a:lnTo>
                    <a:pt x="1" y="3311"/>
                  </a:lnTo>
                  <a:lnTo>
                    <a:pt x="346" y="314"/>
                  </a:lnTo>
                  <a:lnTo>
                    <a:pt x="2621" y="0"/>
                  </a:lnTo>
                  <a:lnTo>
                    <a:pt x="2621" y="400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350425" y="840725"/>
              <a:ext cx="36500" cy="391000"/>
            </a:xfrm>
            <a:custGeom>
              <a:avLst/>
              <a:gdLst/>
              <a:ahLst/>
              <a:cxnLst/>
              <a:rect l="l" t="t" r="r" b="b"/>
              <a:pathLst>
                <a:path w="1460" h="15640" extrusionOk="0">
                  <a:moveTo>
                    <a:pt x="1240" y="4047"/>
                  </a:moveTo>
                  <a:lnTo>
                    <a:pt x="1098" y="15466"/>
                  </a:lnTo>
                  <a:lnTo>
                    <a:pt x="251" y="15639"/>
                  </a:lnTo>
                  <a:lnTo>
                    <a:pt x="1" y="2118"/>
                  </a:lnTo>
                  <a:lnTo>
                    <a:pt x="63" y="173"/>
                  </a:lnTo>
                  <a:lnTo>
                    <a:pt x="1397" y="0"/>
                  </a:lnTo>
                  <a:lnTo>
                    <a:pt x="1460" y="3279"/>
                  </a:lnTo>
                  <a:lnTo>
                    <a:pt x="1429" y="400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86500" y="840725"/>
              <a:ext cx="65525" cy="387850"/>
            </a:xfrm>
            <a:custGeom>
              <a:avLst/>
              <a:gdLst/>
              <a:ahLst/>
              <a:cxnLst/>
              <a:rect l="l" t="t" r="r" b="b"/>
              <a:pathLst>
                <a:path w="2621" h="15514" extrusionOk="0">
                  <a:moveTo>
                    <a:pt x="111" y="4047"/>
                  </a:moveTo>
                  <a:lnTo>
                    <a:pt x="393" y="15403"/>
                  </a:lnTo>
                  <a:lnTo>
                    <a:pt x="1146" y="15514"/>
                  </a:lnTo>
                  <a:lnTo>
                    <a:pt x="1993" y="15231"/>
                  </a:lnTo>
                  <a:lnTo>
                    <a:pt x="2621" y="3311"/>
                  </a:lnTo>
                  <a:lnTo>
                    <a:pt x="2276" y="314"/>
                  </a:lnTo>
                  <a:lnTo>
                    <a:pt x="1" y="0"/>
                  </a:lnTo>
                  <a:lnTo>
                    <a:pt x="1" y="400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85350" y="840725"/>
              <a:ext cx="34900" cy="387850"/>
            </a:xfrm>
            <a:custGeom>
              <a:avLst/>
              <a:gdLst/>
              <a:ahLst/>
              <a:cxnLst/>
              <a:rect l="l" t="t" r="r" b="b"/>
              <a:pathLst>
                <a:path w="1396" h="15514" extrusionOk="0">
                  <a:moveTo>
                    <a:pt x="157" y="4047"/>
                  </a:moveTo>
                  <a:lnTo>
                    <a:pt x="251" y="15419"/>
                  </a:lnTo>
                  <a:lnTo>
                    <a:pt x="1192" y="15514"/>
                  </a:lnTo>
                  <a:lnTo>
                    <a:pt x="1395" y="2118"/>
                  </a:lnTo>
                  <a:lnTo>
                    <a:pt x="1333" y="173"/>
                  </a:lnTo>
                  <a:lnTo>
                    <a:pt x="0" y="0"/>
                  </a:lnTo>
                  <a:lnTo>
                    <a:pt x="15" y="400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44550" y="643500"/>
              <a:ext cx="70200" cy="229025"/>
            </a:xfrm>
            <a:custGeom>
              <a:avLst/>
              <a:gdLst/>
              <a:ahLst/>
              <a:cxnLst/>
              <a:rect l="l" t="t" r="r" b="b"/>
              <a:pathLst>
                <a:path w="2808" h="9161" extrusionOk="0">
                  <a:moveTo>
                    <a:pt x="440" y="0"/>
                  </a:moveTo>
                  <a:lnTo>
                    <a:pt x="1616" y="157"/>
                  </a:lnTo>
                  <a:lnTo>
                    <a:pt x="2808" y="0"/>
                  </a:lnTo>
                  <a:lnTo>
                    <a:pt x="2699" y="9160"/>
                  </a:lnTo>
                  <a:lnTo>
                    <a:pt x="549" y="9160"/>
                  </a:lnTo>
                  <a:lnTo>
                    <a:pt x="1" y="16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384550" y="632900"/>
              <a:ext cx="30200" cy="35300"/>
            </a:xfrm>
            <a:custGeom>
              <a:avLst/>
              <a:gdLst/>
              <a:ahLst/>
              <a:cxnLst/>
              <a:rect l="l" t="t" r="r" b="b"/>
              <a:pathLst>
                <a:path w="1208" h="1412" extrusionOk="0">
                  <a:moveTo>
                    <a:pt x="973" y="0"/>
                  </a:moveTo>
                  <a:cubicBezTo>
                    <a:pt x="1005" y="205"/>
                    <a:pt x="1067" y="299"/>
                    <a:pt x="1208" y="408"/>
                  </a:cubicBezTo>
                  <a:lnTo>
                    <a:pt x="612" y="1412"/>
                  </a:lnTo>
                  <a:lnTo>
                    <a:pt x="1" y="533"/>
                  </a:lnTo>
                  <a:cubicBezTo>
                    <a:pt x="298" y="377"/>
                    <a:pt x="863" y="157"/>
                    <a:pt x="9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354750" y="632900"/>
              <a:ext cx="30200" cy="35300"/>
            </a:xfrm>
            <a:custGeom>
              <a:avLst/>
              <a:gdLst/>
              <a:ahLst/>
              <a:cxnLst/>
              <a:rect l="l" t="t" r="r" b="b"/>
              <a:pathLst>
                <a:path w="1208" h="1412" extrusionOk="0">
                  <a:moveTo>
                    <a:pt x="235" y="0"/>
                  </a:moveTo>
                  <a:cubicBezTo>
                    <a:pt x="204" y="205"/>
                    <a:pt x="141" y="299"/>
                    <a:pt x="1" y="408"/>
                  </a:cubicBezTo>
                  <a:lnTo>
                    <a:pt x="597" y="1412"/>
                  </a:lnTo>
                  <a:lnTo>
                    <a:pt x="1208" y="533"/>
                  </a:lnTo>
                  <a:cubicBezTo>
                    <a:pt x="910" y="377"/>
                    <a:pt x="346" y="157"/>
                    <a:pt x="2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373175" y="648200"/>
              <a:ext cx="23175" cy="161175"/>
            </a:xfrm>
            <a:custGeom>
              <a:avLst/>
              <a:gdLst/>
              <a:ahLst/>
              <a:cxnLst/>
              <a:rect l="l" t="t" r="r" b="b"/>
              <a:pathLst>
                <a:path w="927" h="6447" extrusionOk="0">
                  <a:moveTo>
                    <a:pt x="502" y="1"/>
                  </a:moveTo>
                  <a:lnTo>
                    <a:pt x="895" y="580"/>
                  </a:lnTo>
                  <a:lnTo>
                    <a:pt x="895" y="737"/>
                  </a:lnTo>
                  <a:lnTo>
                    <a:pt x="565" y="1067"/>
                  </a:lnTo>
                  <a:lnTo>
                    <a:pt x="926" y="1663"/>
                  </a:lnTo>
                  <a:lnTo>
                    <a:pt x="471" y="6446"/>
                  </a:lnTo>
                  <a:lnTo>
                    <a:pt x="456" y="6384"/>
                  </a:lnTo>
                  <a:lnTo>
                    <a:pt x="456" y="6446"/>
                  </a:lnTo>
                  <a:lnTo>
                    <a:pt x="0" y="1663"/>
                  </a:lnTo>
                  <a:lnTo>
                    <a:pt x="362" y="1067"/>
                  </a:lnTo>
                  <a:lnTo>
                    <a:pt x="32" y="737"/>
                  </a:lnTo>
                  <a:lnTo>
                    <a:pt x="32" y="580"/>
                  </a:lnTo>
                  <a:lnTo>
                    <a:pt x="424" y="1"/>
                  </a:lnTo>
                  <a:lnTo>
                    <a:pt x="45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8289650" y="643875"/>
              <a:ext cx="87475" cy="277275"/>
            </a:xfrm>
            <a:custGeom>
              <a:avLst/>
              <a:gdLst/>
              <a:ahLst/>
              <a:cxnLst/>
              <a:rect l="l" t="t" r="r" b="b"/>
              <a:pathLst>
                <a:path w="3499" h="11091" extrusionOk="0">
                  <a:moveTo>
                    <a:pt x="298" y="1083"/>
                  </a:moveTo>
                  <a:cubicBezTo>
                    <a:pt x="47" y="1177"/>
                    <a:pt x="1" y="1617"/>
                    <a:pt x="64" y="1883"/>
                  </a:cubicBezTo>
                  <a:lnTo>
                    <a:pt x="1051" y="6197"/>
                  </a:lnTo>
                  <a:cubicBezTo>
                    <a:pt x="1396" y="7608"/>
                    <a:pt x="1193" y="9600"/>
                    <a:pt x="1051" y="11090"/>
                  </a:cubicBezTo>
                  <a:lnTo>
                    <a:pt x="3404" y="11090"/>
                  </a:lnTo>
                  <a:lnTo>
                    <a:pt x="3498" y="7059"/>
                  </a:lnTo>
                  <a:cubicBezTo>
                    <a:pt x="3498" y="6839"/>
                    <a:pt x="3498" y="6604"/>
                    <a:pt x="3467" y="6369"/>
                  </a:cubicBezTo>
                  <a:lnTo>
                    <a:pt x="2620" y="0"/>
                  </a:lnTo>
                  <a:cubicBezTo>
                    <a:pt x="2118" y="456"/>
                    <a:pt x="1664" y="534"/>
                    <a:pt x="298" y="10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53575" y="669375"/>
              <a:ext cx="55700" cy="147850"/>
            </a:xfrm>
            <a:custGeom>
              <a:avLst/>
              <a:gdLst/>
              <a:ahLst/>
              <a:cxnLst/>
              <a:rect l="l" t="t" r="r" b="b"/>
              <a:pathLst>
                <a:path w="2228" h="5914" extrusionOk="0">
                  <a:moveTo>
                    <a:pt x="628" y="78"/>
                  </a:moveTo>
                  <a:cubicBezTo>
                    <a:pt x="1004" y="1"/>
                    <a:pt x="1538" y="1584"/>
                    <a:pt x="1632" y="1929"/>
                  </a:cubicBezTo>
                  <a:cubicBezTo>
                    <a:pt x="1883" y="2933"/>
                    <a:pt x="2086" y="4298"/>
                    <a:pt x="2228" y="4972"/>
                  </a:cubicBezTo>
                  <a:cubicBezTo>
                    <a:pt x="2180" y="5584"/>
                    <a:pt x="1898" y="5898"/>
                    <a:pt x="1569" y="5898"/>
                  </a:cubicBezTo>
                  <a:cubicBezTo>
                    <a:pt x="1287" y="5913"/>
                    <a:pt x="957" y="5725"/>
                    <a:pt x="800" y="5271"/>
                  </a:cubicBezTo>
                  <a:cubicBezTo>
                    <a:pt x="565" y="4564"/>
                    <a:pt x="204" y="3702"/>
                    <a:pt x="0" y="2870"/>
                  </a:cubicBezTo>
                  <a:cubicBezTo>
                    <a:pt x="15" y="1851"/>
                    <a:pt x="63" y="1333"/>
                    <a:pt x="628" y="7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392400" y="643875"/>
              <a:ext cx="84725" cy="277275"/>
            </a:xfrm>
            <a:custGeom>
              <a:avLst/>
              <a:gdLst/>
              <a:ahLst/>
              <a:cxnLst/>
              <a:rect l="l" t="t" r="r" b="b"/>
              <a:pathLst>
                <a:path w="3389" h="11091" extrusionOk="0">
                  <a:moveTo>
                    <a:pt x="3153" y="1098"/>
                  </a:moveTo>
                  <a:cubicBezTo>
                    <a:pt x="3388" y="1192"/>
                    <a:pt x="3232" y="1397"/>
                    <a:pt x="3169" y="1648"/>
                  </a:cubicBezTo>
                  <a:lnTo>
                    <a:pt x="2274" y="5365"/>
                  </a:lnTo>
                  <a:cubicBezTo>
                    <a:pt x="2071" y="6228"/>
                    <a:pt x="1992" y="6682"/>
                    <a:pt x="2102" y="7608"/>
                  </a:cubicBezTo>
                  <a:lnTo>
                    <a:pt x="2462" y="11090"/>
                  </a:lnTo>
                  <a:lnTo>
                    <a:pt x="95" y="11090"/>
                  </a:lnTo>
                  <a:lnTo>
                    <a:pt x="0" y="7059"/>
                  </a:lnTo>
                  <a:cubicBezTo>
                    <a:pt x="0" y="6839"/>
                    <a:pt x="16" y="6604"/>
                    <a:pt x="47" y="6369"/>
                  </a:cubicBezTo>
                  <a:lnTo>
                    <a:pt x="879" y="0"/>
                  </a:lnTo>
                  <a:cubicBezTo>
                    <a:pt x="1381" y="456"/>
                    <a:pt x="1789" y="565"/>
                    <a:pt x="3153" y="109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258675" y="672900"/>
              <a:ext cx="60400" cy="143950"/>
            </a:xfrm>
            <a:custGeom>
              <a:avLst/>
              <a:gdLst/>
              <a:ahLst/>
              <a:cxnLst/>
              <a:rect l="l" t="t" r="r" b="b"/>
              <a:pathLst>
                <a:path w="2416" h="5758" extrusionOk="0">
                  <a:moveTo>
                    <a:pt x="1491" y="0"/>
                  </a:moveTo>
                  <a:cubicBezTo>
                    <a:pt x="1303" y="0"/>
                    <a:pt x="1146" y="456"/>
                    <a:pt x="973" y="1035"/>
                  </a:cubicBezTo>
                  <a:cubicBezTo>
                    <a:pt x="769" y="1710"/>
                    <a:pt x="659" y="2495"/>
                    <a:pt x="439" y="3216"/>
                  </a:cubicBezTo>
                  <a:cubicBezTo>
                    <a:pt x="188" y="3969"/>
                    <a:pt x="79" y="4298"/>
                    <a:pt x="32" y="4894"/>
                  </a:cubicBezTo>
                  <a:cubicBezTo>
                    <a:pt x="0" y="5318"/>
                    <a:pt x="111" y="5757"/>
                    <a:pt x="707" y="5741"/>
                  </a:cubicBezTo>
                  <a:cubicBezTo>
                    <a:pt x="910" y="5741"/>
                    <a:pt x="1694" y="4314"/>
                    <a:pt x="1805" y="4063"/>
                  </a:cubicBezTo>
                  <a:cubicBezTo>
                    <a:pt x="2008" y="3576"/>
                    <a:pt x="2181" y="3059"/>
                    <a:pt x="2416" y="2541"/>
                  </a:cubicBezTo>
                  <a:cubicBezTo>
                    <a:pt x="2102" y="1208"/>
                    <a:pt x="2275" y="1129"/>
                    <a:pt x="14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68075" y="690550"/>
              <a:ext cx="57675" cy="129425"/>
            </a:xfrm>
            <a:custGeom>
              <a:avLst/>
              <a:gdLst/>
              <a:ahLst/>
              <a:cxnLst/>
              <a:rect l="l" t="t" r="r" b="b"/>
              <a:pathLst>
                <a:path w="2307" h="5177" extrusionOk="0">
                  <a:moveTo>
                    <a:pt x="251" y="3153"/>
                  </a:moveTo>
                  <a:cubicBezTo>
                    <a:pt x="471" y="2086"/>
                    <a:pt x="958" y="612"/>
                    <a:pt x="1114" y="1"/>
                  </a:cubicBezTo>
                  <a:lnTo>
                    <a:pt x="2306" y="172"/>
                  </a:lnTo>
                  <a:cubicBezTo>
                    <a:pt x="2133" y="1741"/>
                    <a:pt x="2196" y="3341"/>
                    <a:pt x="1569" y="4706"/>
                  </a:cubicBezTo>
                  <a:cubicBezTo>
                    <a:pt x="1443" y="5003"/>
                    <a:pt x="989" y="5177"/>
                    <a:pt x="628" y="5020"/>
                  </a:cubicBezTo>
                  <a:cubicBezTo>
                    <a:pt x="267" y="4847"/>
                    <a:pt x="0" y="4345"/>
                    <a:pt x="251" y="31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333950" y="643875"/>
              <a:ext cx="42800" cy="164350"/>
            </a:xfrm>
            <a:custGeom>
              <a:avLst/>
              <a:gdLst/>
              <a:ahLst/>
              <a:cxnLst/>
              <a:rect l="l" t="t" r="r" b="b"/>
              <a:pathLst>
                <a:path w="1712" h="6574" extrusionOk="0">
                  <a:moveTo>
                    <a:pt x="1711" y="6573"/>
                  </a:moveTo>
                  <a:cubicBezTo>
                    <a:pt x="1711" y="6510"/>
                    <a:pt x="1695" y="6448"/>
                    <a:pt x="1695" y="6369"/>
                  </a:cubicBezTo>
                  <a:lnTo>
                    <a:pt x="848" y="0"/>
                  </a:lnTo>
                  <a:cubicBezTo>
                    <a:pt x="644" y="189"/>
                    <a:pt x="440" y="314"/>
                    <a:pt x="174" y="440"/>
                  </a:cubicBezTo>
                  <a:lnTo>
                    <a:pt x="1" y="1757"/>
                  </a:lnTo>
                  <a:lnTo>
                    <a:pt x="425" y="1899"/>
                  </a:lnTo>
                  <a:lnTo>
                    <a:pt x="158" y="2322"/>
                  </a:lnTo>
                  <a:cubicBezTo>
                    <a:pt x="613" y="3938"/>
                    <a:pt x="1052" y="5067"/>
                    <a:pt x="1711" y="657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393175" y="643875"/>
              <a:ext cx="42750" cy="164350"/>
            </a:xfrm>
            <a:custGeom>
              <a:avLst/>
              <a:gdLst/>
              <a:ahLst/>
              <a:cxnLst/>
              <a:rect l="l" t="t" r="r" b="b"/>
              <a:pathLst>
                <a:path w="1710" h="6574" extrusionOk="0">
                  <a:moveTo>
                    <a:pt x="1" y="6573"/>
                  </a:moveTo>
                  <a:cubicBezTo>
                    <a:pt x="1" y="6510"/>
                    <a:pt x="16" y="6448"/>
                    <a:pt x="16" y="6369"/>
                  </a:cubicBezTo>
                  <a:lnTo>
                    <a:pt x="848" y="0"/>
                  </a:lnTo>
                  <a:cubicBezTo>
                    <a:pt x="1067" y="189"/>
                    <a:pt x="1271" y="314"/>
                    <a:pt x="1538" y="440"/>
                  </a:cubicBezTo>
                  <a:lnTo>
                    <a:pt x="1710" y="1757"/>
                  </a:lnTo>
                  <a:lnTo>
                    <a:pt x="1287" y="1899"/>
                  </a:lnTo>
                  <a:lnTo>
                    <a:pt x="1553" y="2322"/>
                  </a:lnTo>
                  <a:cubicBezTo>
                    <a:pt x="1099" y="3938"/>
                    <a:pt x="660" y="5067"/>
                    <a:pt x="1" y="657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365325" y="744675"/>
              <a:ext cx="66700" cy="50575"/>
            </a:xfrm>
            <a:custGeom>
              <a:avLst/>
              <a:gdLst/>
              <a:ahLst/>
              <a:cxnLst/>
              <a:rect l="l" t="t" r="r" b="b"/>
              <a:pathLst>
                <a:path w="2668" h="2023" extrusionOk="0">
                  <a:moveTo>
                    <a:pt x="1" y="1207"/>
                  </a:moveTo>
                  <a:cubicBezTo>
                    <a:pt x="126" y="1176"/>
                    <a:pt x="252" y="1176"/>
                    <a:pt x="346" y="1098"/>
                  </a:cubicBezTo>
                  <a:cubicBezTo>
                    <a:pt x="440" y="1035"/>
                    <a:pt x="425" y="941"/>
                    <a:pt x="471" y="862"/>
                  </a:cubicBezTo>
                  <a:cubicBezTo>
                    <a:pt x="550" y="737"/>
                    <a:pt x="628" y="565"/>
                    <a:pt x="770" y="502"/>
                  </a:cubicBezTo>
                  <a:cubicBezTo>
                    <a:pt x="864" y="454"/>
                    <a:pt x="989" y="392"/>
                    <a:pt x="1083" y="314"/>
                  </a:cubicBezTo>
                  <a:lnTo>
                    <a:pt x="1491" y="0"/>
                  </a:lnTo>
                  <a:cubicBezTo>
                    <a:pt x="1883" y="203"/>
                    <a:pt x="1397" y="502"/>
                    <a:pt x="1178" y="705"/>
                  </a:cubicBezTo>
                  <a:cubicBezTo>
                    <a:pt x="1287" y="737"/>
                    <a:pt x="1523" y="722"/>
                    <a:pt x="1789" y="705"/>
                  </a:cubicBezTo>
                  <a:lnTo>
                    <a:pt x="2291" y="659"/>
                  </a:lnTo>
                  <a:cubicBezTo>
                    <a:pt x="2479" y="627"/>
                    <a:pt x="2573" y="611"/>
                    <a:pt x="2589" y="737"/>
                  </a:cubicBezTo>
                  <a:cubicBezTo>
                    <a:pt x="2604" y="862"/>
                    <a:pt x="2495" y="862"/>
                    <a:pt x="2353" y="893"/>
                  </a:cubicBezTo>
                  <a:cubicBezTo>
                    <a:pt x="2087" y="956"/>
                    <a:pt x="1742" y="1004"/>
                    <a:pt x="1757" y="1050"/>
                  </a:cubicBezTo>
                  <a:cubicBezTo>
                    <a:pt x="1757" y="1098"/>
                    <a:pt x="2338" y="1035"/>
                    <a:pt x="2510" y="1035"/>
                  </a:cubicBezTo>
                  <a:cubicBezTo>
                    <a:pt x="2604" y="1035"/>
                    <a:pt x="2636" y="1082"/>
                    <a:pt x="2636" y="1144"/>
                  </a:cubicBezTo>
                  <a:cubicBezTo>
                    <a:pt x="2636" y="1192"/>
                    <a:pt x="2621" y="1239"/>
                    <a:pt x="2542" y="1270"/>
                  </a:cubicBezTo>
                  <a:cubicBezTo>
                    <a:pt x="2510" y="1286"/>
                    <a:pt x="1774" y="1349"/>
                    <a:pt x="1805" y="1380"/>
                  </a:cubicBezTo>
                  <a:cubicBezTo>
                    <a:pt x="1805" y="1395"/>
                    <a:pt x="2510" y="1301"/>
                    <a:pt x="2542" y="1301"/>
                  </a:cubicBezTo>
                  <a:cubicBezTo>
                    <a:pt x="2621" y="1301"/>
                    <a:pt x="2652" y="1301"/>
                    <a:pt x="2667" y="1395"/>
                  </a:cubicBezTo>
                  <a:cubicBezTo>
                    <a:pt x="2667" y="1443"/>
                    <a:pt x="2652" y="1474"/>
                    <a:pt x="2621" y="1490"/>
                  </a:cubicBezTo>
                  <a:cubicBezTo>
                    <a:pt x="2589" y="1521"/>
                    <a:pt x="2542" y="1537"/>
                    <a:pt x="2495" y="1537"/>
                  </a:cubicBezTo>
                  <a:cubicBezTo>
                    <a:pt x="2416" y="1552"/>
                    <a:pt x="1851" y="1600"/>
                    <a:pt x="1868" y="1600"/>
                  </a:cubicBezTo>
                  <a:cubicBezTo>
                    <a:pt x="1868" y="1631"/>
                    <a:pt x="2322" y="1569"/>
                    <a:pt x="2338" y="1569"/>
                  </a:cubicBezTo>
                  <a:cubicBezTo>
                    <a:pt x="2401" y="1569"/>
                    <a:pt x="2432" y="1584"/>
                    <a:pt x="2447" y="1646"/>
                  </a:cubicBezTo>
                  <a:cubicBezTo>
                    <a:pt x="2464" y="1740"/>
                    <a:pt x="2370" y="1788"/>
                    <a:pt x="2150" y="1835"/>
                  </a:cubicBezTo>
                  <a:cubicBezTo>
                    <a:pt x="1977" y="1866"/>
                    <a:pt x="1789" y="1882"/>
                    <a:pt x="1711" y="1914"/>
                  </a:cubicBezTo>
                  <a:cubicBezTo>
                    <a:pt x="1460" y="1960"/>
                    <a:pt x="1146" y="2023"/>
                    <a:pt x="958" y="1991"/>
                  </a:cubicBezTo>
                  <a:cubicBezTo>
                    <a:pt x="848" y="1976"/>
                    <a:pt x="816" y="1929"/>
                    <a:pt x="582" y="1914"/>
                  </a:cubicBezTo>
                  <a:cubicBezTo>
                    <a:pt x="456" y="1897"/>
                    <a:pt x="331" y="1945"/>
                    <a:pt x="126" y="1960"/>
                  </a:cubicBezTo>
                  <a:close/>
                </a:path>
              </a:pathLst>
            </a:custGeom>
            <a:solidFill>
              <a:srgbClr val="6324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257100" y="766625"/>
              <a:ext cx="123925" cy="51375"/>
            </a:xfrm>
            <a:custGeom>
              <a:avLst/>
              <a:gdLst/>
              <a:ahLst/>
              <a:cxnLst/>
              <a:rect l="l" t="t" r="r" b="b"/>
              <a:pathLst>
                <a:path w="4957" h="2055" extrusionOk="0">
                  <a:moveTo>
                    <a:pt x="1083" y="329"/>
                  </a:moveTo>
                  <a:cubicBezTo>
                    <a:pt x="1868" y="157"/>
                    <a:pt x="3938" y="126"/>
                    <a:pt x="4722" y="0"/>
                  </a:cubicBezTo>
                  <a:cubicBezTo>
                    <a:pt x="4754" y="314"/>
                    <a:pt x="4785" y="722"/>
                    <a:pt x="4957" y="1161"/>
                  </a:cubicBezTo>
                  <a:cubicBezTo>
                    <a:pt x="3436" y="1632"/>
                    <a:pt x="2228" y="2055"/>
                    <a:pt x="707" y="2023"/>
                  </a:cubicBezTo>
                  <a:cubicBezTo>
                    <a:pt x="126" y="2008"/>
                    <a:pt x="0" y="1443"/>
                    <a:pt x="142" y="1019"/>
                  </a:cubicBezTo>
                  <a:cubicBezTo>
                    <a:pt x="283" y="565"/>
                    <a:pt x="691" y="440"/>
                    <a:pt x="1083" y="3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Political Party Headquarters by Slidesgo">
  <a:themeElements>
    <a:clrScheme name="Simple Light">
      <a:dk1>
        <a:srgbClr val="021C33"/>
      </a:dk1>
      <a:lt1>
        <a:srgbClr val="E3EFFA"/>
      </a:lt1>
      <a:dk2>
        <a:srgbClr val="05345E"/>
      </a:dk2>
      <a:lt2>
        <a:srgbClr val="084478"/>
      </a:lt2>
      <a:accent1>
        <a:srgbClr val="749EB8"/>
      </a:accent1>
      <a:accent2>
        <a:srgbClr val="C6DEF2"/>
      </a:accent2>
      <a:accent3>
        <a:srgbClr val="B8B8B8"/>
      </a:accent3>
      <a:accent4>
        <a:srgbClr val="C9C9CB"/>
      </a:accent4>
      <a:accent5>
        <a:srgbClr val="DADADA"/>
      </a:accent5>
      <a:accent6>
        <a:srgbClr val="FFFFFF"/>
      </a:accent6>
      <a:hlink>
        <a:srgbClr val="021C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Apresentação no Ecrã (16:9)</PresentationFormat>
  <Paragraphs>36</Paragraphs>
  <Slides>7</Slides>
  <Notes>7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Bebas Neue</vt:lpstr>
      <vt:lpstr>Barlow Condensed</vt:lpstr>
      <vt:lpstr>Arial</vt:lpstr>
      <vt:lpstr>Arapey</vt:lpstr>
      <vt:lpstr>Political Party Headquarters by Slidesgo</vt:lpstr>
      <vt:lpstr>Youth Engagement in Local Political Parties</vt:lpstr>
      <vt:lpstr>Importance of Youth Engagement</vt:lpstr>
      <vt:lpstr>Barriers to Youth Engagement!</vt:lpstr>
      <vt:lpstr>Ways to Get Involved</vt:lpstr>
      <vt:lpstr>Benefits and Impact</vt:lpstr>
      <vt:lpstr>Call to Action</vt:lpstr>
      <vt:lpstr>—Team Awesome ;)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Engagement in Local Political Parties</dc:title>
  <dc:creator>Lídia</dc:creator>
  <cp:lastModifiedBy>Lídia Ferreira</cp:lastModifiedBy>
  <cp:revision>1</cp:revision>
  <dcterms:modified xsi:type="dcterms:W3CDTF">2023-10-25T14:12:40Z</dcterms:modified>
</cp:coreProperties>
</file>